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377d36d847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23ea941c74b2a"/>
  </p:sldMasterIdLst>
  <p:sldIdLst>
    <p:sldId xmlns:r="http://schemas.openxmlformats.org/officeDocument/2006/relationships" id="256" r:id="R7e5aecfa162e498d"/>
    <p:sldId xmlns:r="http://schemas.openxmlformats.org/officeDocument/2006/relationships" id="257" r:id="R608b511b056e403f"/>
    <p:sldId xmlns:r="http://schemas.openxmlformats.org/officeDocument/2006/relationships" id="258" r:id="R0d629cee89384d93"/>
    <p:sldId xmlns:r="http://schemas.openxmlformats.org/officeDocument/2006/relationships" id="259" r:id="Rf852813ab8eb49c0"/>
    <p:sldId xmlns:r="http://schemas.openxmlformats.org/officeDocument/2006/relationships" id="260" r:id="R912c1bd374e74213"/>
    <p:sldId xmlns:r="http://schemas.openxmlformats.org/officeDocument/2006/relationships" id="261" r:id="R4e5112c09f9341f3"/>
    <p:sldId xmlns:r="http://schemas.openxmlformats.org/officeDocument/2006/relationships" id="262" r:id="R4e13ac1da750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23ea941c74b2a" /><Relationship Type="http://schemas.openxmlformats.org/officeDocument/2006/relationships/slide" Target="/ppt/slides/slide1.xml" Id="R7e5aecfa162e498d" /><Relationship Type="http://schemas.openxmlformats.org/officeDocument/2006/relationships/slide" Target="/ppt/slides/slide2.xml" Id="R608b511b056e403f" /><Relationship Type="http://schemas.openxmlformats.org/officeDocument/2006/relationships/slide" Target="/ppt/slides/slide3.xml" Id="R0d629cee89384d93" /><Relationship Type="http://schemas.openxmlformats.org/officeDocument/2006/relationships/slide" Target="/ppt/slides/slide4.xml" Id="Rf852813ab8eb49c0" /><Relationship Type="http://schemas.openxmlformats.org/officeDocument/2006/relationships/slide" Target="/ppt/slides/slide5.xml" Id="R912c1bd374e74213" /><Relationship Type="http://schemas.openxmlformats.org/officeDocument/2006/relationships/slide" Target="/ppt/slides/slide6.xml" Id="R4e5112c09f9341f3" /><Relationship Type="http://schemas.openxmlformats.org/officeDocument/2006/relationships/slide" Target="/ppt/slides/slide7.xml" Id="R4e13ac1da750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06bbb246746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512035ac64f84" /><Relationship Type="http://schemas.openxmlformats.org/officeDocument/2006/relationships/theme" Target="/ppt/slideMasters/theme/theme1.xml" Id="R04b1e36c32c04a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a512035ac6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79437d38c4a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f91d01d754b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63ba4c30e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f4ed4ac348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fca99630a46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3ba727ea4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6def2cbbe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DALSÆT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DALSÆT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36 548 756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55 929 327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SÆTRE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PETTER SÆTRE  –  34,2 %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Leirdals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33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983 717 675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