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e452e18a2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a18061ee3443f"/>
  </p:sldMasterIdLst>
  <p:sldIdLst>
    <p:sldId xmlns:r="http://schemas.openxmlformats.org/officeDocument/2006/relationships" id="256" r:id="R5fdd48b7cc98440f"/>
    <p:sldId xmlns:r="http://schemas.openxmlformats.org/officeDocument/2006/relationships" id="257" r:id="R73aaa83940f14792"/>
    <p:sldId xmlns:r="http://schemas.openxmlformats.org/officeDocument/2006/relationships" id="258" r:id="Rff451a85af1d42eb"/>
    <p:sldId xmlns:r="http://schemas.openxmlformats.org/officeDocument/2006/relationships" id="259" r:id="R110d063422fd4c85"/>
    <p:sldId xmlns:r="http://schemas.openxmlformats.org/officeDocument/2006/relationships" id="260" r:id="R232fca3b8ca54d07"/>
    <p:sldId xmlns:r="http://schemas.openxmlformats.org/officeDocument/2006/relationships" id="261" r:id="R3427af5d5a7f425b"/>
    <p:sldId xmlns:r="http://schemas.openxmlformats.org/officeDocument/2006/relationships" id="262" r:id="R38479b85d3ff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a18061ee3443f" /><Relationship Type="http://schemas.openxmlformats.org/officeDocument/2006/relationships/slide" Target="/ppt/slides/slide1.xml" Id="R5fdd48b7cc98440f" /><Relationship Type="http://schemas.openxmlformats.org/officeDocument/2006/relationships/slide" Target="/ppt/slides/slide2.xml" Id="R73aaa83940f14792" /><Relationship Type="http://schemas.openxmlformats.org/officeDocument/2006/relationships/slide" Target="/ppt/slides/slide3.xml" Id="Rff451a85af1d42eb" /><Relationship Type="http://schemas.openxmlformats.org/officeDocument/2006/relationships/slide" Target="/ppt/slides/slide4.xml" Id="R110d063422fd4c85" /><Relationship Type="http://schemas.openxmlformats.org/officeDocument/2006/relationships/slide" Target="/ppt/slides/slide5.xml" Id="R232fca3b8ca54d07" /><Relationship Type="http://schemas.openxmlformats.org/officeDocument/2006/relationships/slide" Target="/ppt/slides/slide6.xml" Id="R3427af5d5a7f425b" /><Relationship Type="http://schemas.openxmlformats.org/officeDocument/2006/relationships/slide" Target="/ppt/slides/slide7.xml" Id="R38479b85d3ff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4a9ba567c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2646fb63245b2" /><Relationship Type="http://schemas.openxmlformats.org/officeDocument/2006/relationships/theme" Target="/ppt/slideMasters/theme/theme1.xml" Id="R954f3d65a3cb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2646fb632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818f90102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2539b01de45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9f15f33c0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17bcc924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b8e331d0a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8e8d9f1684e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cdc648a67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DRUCKEREI SERVICE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DRUCKEREI SERVICE NORDIC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6 683 707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GULBRANDSEN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GULBRANDSEN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Skipsbygger Jørgensens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83 66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983 742 173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DRUCKEREI SERVICE NORDIC AS</a:t>
            </a:r>
          </a:p>
        </p:txBody>
      </p:sp>
    </p:spTree>
  </p:cSld>
  <p:clrMapOvr>
    <a:masterClrMapping xmlns:a="http://schemas.openxmlformats.org/drawingml/2006/main"/>
  </p:clrMapOvr>
</p:sld>
</file>