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205f46890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1d54035e04592"/>
  </p:sldMasterIdLst>
  <p:sldIdLst>
    <p:sldId xmlns:r="http://schemas.openxmlformats.org/officeDocument/2006/relationships" id="256" r:id="Rbde7f402c30f4298"/>
    <p:sldId xmlns:r="http://schemas.openxmlformats.org/officeDocument/2006/relationships" id="257" r:id="R8bfc98c86e664080"/>
    <p:sldId xmlns:r="http://schemas.openxmlformats.org/officeDocument/2006/relationships" id="258" r:id="R1135d17f767345ef"/>
    <p:sldId xmlns:r="http://schemas.openxmlformats.org/officeDocument/2006/relationships" id="259" r:id="R49b81828592848ba"/>
    <p:sldId xmlns:r="http://schemas.openxmlformats.org/officeDocument/2006/relationships" id="260" r:id="R89df471766e64923"/>
    <p:sldId xmlns:r="http://schemas.openxmlformats.org/officeDocument/2006/relationships" id="261" r:id="R3677c7e346964a99"/>
    <p:sldId xmlns:r="http://schemas.openxmlformats.org/officeDocument/2006/relationships" id="262" r:id="Ra70c921d188c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1d54035e04592" /><Relationship Type="http://schemas.openxmlformats.org/officeDocument/2006/relationships/slide" Target="/ppt/slides/slide1.xml" Id="Rbde7f402c30f4298" /><Relationship Type="http://schemas.openxmlformats.org/officeDocument/2006/relationships/slide" Target="/ppt/slides/slide2.xml" Id="R8bfc98c86e664080" /><Relationship Type="http://schemas.openxmlformats.org/officeDocument/2006/relationships/slide" Target="/ppt/slides/slide3.xml" Id="R1135d17f767345ef" /><Relationship Type="http://schemas.openxmlformats.org/officeDocument/2006/relationships/slide" Target="/ppt/slides/slide4.xml" Id="R49b81828592848ba" /><Relationship Type="http://schemas.openxmlformats.org/officeDocument/2006/relationships/slide" Target="/ppt/slides/slide5.xml" Id="R89df471766e64923" /><Relationship Type="http://schemas.openxmlformats.org/officeDocument/2006/relationships/slide" Target="/ppt/slides/slide6.xml" Id="R3677c7e346964a99" /><Relationship Type="http://schemas.openxmlformats.org/officeDocument/2006/relationships/slide" Target="/ppt/slides/slide7.xml" Id="Ra70c921d188c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db6c6aee0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5bd24f3247d2" /><Relationship Type="http://schemas.openxmlformats.org/officeDocument/2006/relationships/theme" Target="/ppt/slideMasters/theme/theme1.xml" Id="R4405996f36ed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d5bd24f32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7e79c650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68dbf727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689741f6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94cd5b41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ce8160411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353da02e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72b9233a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BAKKEVIG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