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55c751624349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38b09f5f534f32"/>
  </p:sldMasterIdLst>
  <p:sldIdLst>
    <p:sldId xmlns:r="http://schemas.openxmlformats.org/officeDocument/2006/relationships" id="256" r:id="Re5a954a123504f63"/>
    <p:sldId xmlns:r="http://schemas.openxmlformats.org/officeDocument/2006/relationships" id="257" r:id="Rf90af43105d942c1"/>
    <p:sldId xmlns:r="http://schemas.openxmlformats.org/officeDocument/2006/relationships" id="258" r:id="Ra79303a109b2417e"/>
    <p:sldId xmlns:r="http://schemas.openxmlformats.org/officeDocument/2006/relationships" id="259" r:id="R8233eba9081e4497"/>
    <p:sldId xmlns:r="http://schemas.openxmlformats.org/officeDocument/2006/relationships" id="260" r:id="R22b44393e3fc406e"/>
    <p:sldId xmlns:r="http://schemas.openxmlformats.org/officeDocument/2006/relationships" id="261" r:id="R6e2a4a415fdb45a0"/>
    <p:sldId xmlns:r="http://schemas.openxmlformats.org/officeDocument/2006/relationships" id="262" r:id="R1c19dda05ec44c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38b09f5f534f32" /><Relationship Type="http://schemas.openxmlformats.org/officeDocument/2006/relationships/slide" Target="/ppt/slides/slide1.xml" Id="Re5a954a123504f63" /><Relationship Type="http://schemas.openxmlformats.org/officeDocument/2006/relationships/slide" Target="/ppt/slides/slide2.xml" Id="Rf90af43105d942c1" /><Relationship Type="http://schemas.openxmlformats.org/officeDocument/2006/relationships/slide" Target="/ppt/slides/slide3.xml" Id="Ra79303a109b2417e" /><Relationship Type="http://schemas.openxmlformats.org/officeDocument/2006/relationships/slide" Target="/ppt/slides/slide4.xml" Id="R8233eba9081e4497" /><Relationship Type="http://schemas.openxmlformats.org/officeDocument/2006/relationships/slide" Target="/ppt/slides/slide5.xml" Id="R22b44393e3fc406e" /><Relationship Type="http://schemas.openxmlformats.org/officeDocument/2006/relationships/slide" Target="/ppt/slides/slide6.xml" Id="R6e2a4a415fdb45a0" /><Relationship Type="http://schemas.openxmlformats.org/officeDocument/2006/relationships/slide" Target="/ppt/slides/slide7.xml" Id="R1c19dda05ec44c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699829bf6547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f9cd6745d4be8" /><Relationship Type="http://schemas.openxmlformats.org/officeDocument/2006/relationships/theme" Target="/ppt/slideMasters/theme/theme1.xml" Id="Ra6000a074e6d45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1f9cd6745d4b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96a13204d4e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e96d1ad294c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42630eaa44e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f5fdb070643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dc16d1d3b4c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5e862738141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1eda6435b4a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VITO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VITO EIENDOM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443 810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11 925 510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15 478 633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INGE FREDAGSVIK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TINA GJØVIK FREDAGSVIK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Narverødveien 47E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3113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01 14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983 755 976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EIENDOM AS</a:t>
            </a:r>
          </a:p>
        </p:txBody>
      </p:sp>
    </p:spTree>
  </p:cSld>
  <p:clrMapOvr>
    <a:masterClrMapping xmlns:a="http://schemas.openxmlformats.org/drawingml/2006/main"/>
  </p:clrMapOvr>
</p:sld>
</file>