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8c06fb608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dfb70f306442b"/>
  </p:sldMasterIdLst>
  <p:sldIdLst>
    <p:sldId xmlns:r="http://schemas.openxmlformats.org/officeDocument/2006/relationships" id="256" r:id="Rdf0d97ddd6ac4fa0"/>
    <p:sldId xmlns:r="http://schemas.openxmlformats.org/officeDocument/2006/relationships" id="257" r:id="R697eadcedfc944e4"/>
    <p:sldId xmlns:r="http://schemas.openxmlformats.org/officeDocument/2006/relationships" id="258" r:id="R053319ffa19f47e4"/>
    <p:sldId xmlns:r="http://schemas.openxmlformats.org/officeDocument/2006/relationships" id="259" r:id="Rd21d12af033b45a6"/>
    <p:sldId xmlns:r="http://schemas.openxmlformats.org/officeDocument/2006/relationships" id="260" r:id="R922f0948192c411d"/>
    <p:sldId xmlns:r="http://schemas.openxmlformats.org/officeDocument/2006/relationships" id="261" r:id="Ra722e47128ad457c"/>
    <p:sldId xmlns:r="http://schemas.openxmlformats.org/officeDocument/2006/relationships" id="262" r:id="Rcd2b3079a360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dfb70f306442b" /><Relationship Type="http://schemas.openxmlformats.org/officeDocument/2006/relationships/slide" Target="/ppt/slides/slide1.xml" Id="Rdf0d97ddd6ac4fa0" /><Relationship Type="http://schemas.openxmlformats.org/officeDocument/2006/relationships/slide" Target="/ppt/slides/slide2.xml" Id="R697eadcedfc944e4" /><Relationship Type="http://schemas.openxmlformats.org/officeDocument/2006/relationships/slide" Target="/ppt/slides/slide3.xml" Id="R053319ffa19f47e4" /><Relationship Type="http://schemas.openxmlformats.org/officeDocument/2006/relationships/slide" Target="/ppt/slides/slide4.xml" Id="Rd21d12af033b45a6" /><Relationship Type="http://schemas.openxmlformats.org/officeDocument/2006/relationships/slide" Target="/ppt/slides/slide5.xml" Id="R922f0948192c411d" /><Relationship Type="http://schemas.openxmlformats.org/officeDocument/2006/relationships/slide" Target="/ppt/slides/slide6.xml" Id="Ra722e47128ad457c" /><Relationship Type="http://schemas.openxmlformats.org/officeDocument/2006/relationships/slide" Target="/ppt/slides/slide7.xml" Id="Rcd2b3079a360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a7406df8c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9c810bc984069" /><Relationship Type="http://schemas.openxmlformats.org/officeDocument/2006/relationships/theme" Target="/ppt/slideMasters/theme/theme1.xml" Id="R11b9405d0615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d9c810bc98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b8c4ed5b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2ab47f52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c4dcdafb4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85d75c87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9b9ec859c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45a64b2c848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c28c8af2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OSLAND ORIGIN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OSLAND ORIGIN AS ble etablert [år] og holder til i Bjordal.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−2 722 104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108 840 840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398 344 740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412 117 295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JARLE 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5962 Bjordal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983 759 440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OSLAND ORIGIN AS</a:t>
            </a:r>
          </a:p>
        </p:txBody>
      </p:sp>
    </p:spTree>
  </p:cSld>
  <p:clrMapOvr>
    <a:masterClrMapping xmlns:a="http://schemas.openxmlformats.org/drawingml/2006/main"/>
  </p:clrMapOvr>
</p:sld>
</file>