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4021c86a4344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502203719841d5"/>
  </p:sldMasterIdLst>
  <p:sldIdLst>
    <p:sldId xmlns:r="http://schemas.openxmlformats.org/officeDocument/2006/relationships" id="256" r:id="Rc9251687c6d44f82"/>
    <p:sldId xmlns:r="http://schemas.openxmlformats.org/officeDocument/2006/relationships" id="257" r:id="Raa963bf4f7fe4a49"/>
    <p:sldId xmlns:r="http://schemas.openxmlformats.org/officeDocument/2006/relationships" id="258" r:id="Re7632f839c9d4971"/>
    <p:sldId xmlns:r="http://schemas.openxmlformats.org/officeDocument/2006/relationships" id="259" r:id="R368a73fa36304a43"/>
    <p:sldId xmlns:r="http://schemas.openxmlformats.org/officeDocument/2006/relationships" id="260" r:id="R53e4236389e14ddc"/>
    <p:sldId xmlns:r="http://schemas.openxmlformats.org/officeDocument/2006/relationships" id="261" r:id="R047bac2518374f2d"/>
    <p:sldId xmlns:r="http://schemas.openxmlformats.org/officeDocument/2006/relationships" id="262" r:id="R1ba073faf296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02203719841d5" /><Relationship Type="http://schemas.openxmlformats.org/officeDocument/2006/relationships/slide" Target="/ppt/slides/slide1.xml" Id="Rc9251687c6d44f82" /><Relationship Type="http://schemas.openxmlformats.org/officeDocument/2006/relationships/slide" Target="/ppt/slides/slide2.xml" Id="Raa963bf4f7fe4a49" /><Relationship Type="http://schemas.openxmlformats.org/officeDocument/2006/relationships/slide" Target="/ppt/slides/slide3.xml" Id="Re7632f839c9d4971" /><Relationship Type="http://schemas.openxmlformats.org/officeDocument/2006/relationships/slide" Target="/ppt/slides/slide4.xml" Id="R368a73fa36304a43" /><Relationship Type="http://schemas.openxmlformats.org/officeDocument/2006/relationships/slide" Target="/ppt/slides/slide5.xml" Id="R53e4236389e14ddc" /><Relationship Type="http://schemas.openxmlformats.org/officeDocument/2006/relationships/slide" Target="/ppt/slides/slide6.xml" Id="R047bac2518374f2d" /><Relationship Type="http://schemas.openxmlformats.org/officeDocument/2006/relationships/slide" Target="/ppt/slides/slide7.xml" Id="R1ba073faf296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0f1a2ad3f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0bc1303ab4dcf" /><Relationship Type="http://schemas.openxmlformats.org/officeDocument/2006/relationships/theme" Target="/ppt/slideMasters/theme/theme1.xml" Id="R9888cea13cf44a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20bc1303ab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e24a42213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bcad4cc22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7c64b0afd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cee2bd4534d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e7063741f43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54cd9e528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a343b90f847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LANDE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EIENDOM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8 260 297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104 034 281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106 281 288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4513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thbjoer3@online.no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983 788 238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LANDE EIENDOM INVEST AS</a:t>
            </a:r>
          </a:p>
        </p:txBody>
      </p:sp>
    </p:spTree>
  </p:cSld>
  <p:clrMapOvr>
    <a:masterClrMapping xmlns:a="http://schemas.openxmlformats.org/drawingml/2006/main"/>
  </p:clrMapOvr>
</p:sld>
</file>