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14d0c05f5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d243cce0747df"/>
  </p:sldMasterIdLst>
  <p:sldIdLst>
    <p:sldId xmlns:r="http://schemas.openxmlformats.org/officeDocument/2006/relationships" id="256" r:id="R3d8d7094768e4bfb"/>
    <p:sldId xmlns:r="http://schemas.openxmlformats.org/officeDocument/2006/relationships" id="257" r:id="R5e37e2be10a64ea2"/>
    <p:sldId xmlns:r="http://schemas.openxmlformats.org/officeDocument/2006/relationships" id="258" r:id="R87f3f5fbd25a4d51"/>
    <p:sldId xmlns:r="http://schemas.openxmlformats.org/officeDocument/2006/relationships" id="259" r:id="R20bab1701bf846d5"/>
    <p:sldId xmlns:r="http://schemas.openxmlformats.org/officeDocument/2006/relationships" id="260" r:id="Rac8fa3d6f4ec4310"/>
    <p:sldId xmlns:r="http://schemas.openxmlformats.org/officeDocument/2006/relationships" id="261" r:id="Rd3bb664a20654d60"/>
    <p:sldId xmlns:r="http://schemas.openxmlformats.org/officeDocument/2006/relationships" id="262" r:id="R35b3402b43e04a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d243cce0747df" /><Relationship Type="http://schemas.openxmlformats.org/officeDocument/2006/relationships/slide" Target="/ppt/slides/slide1.xml" Id="R3d8d7094768e4bfb" /><Relationship Type="http://schemas.openxmlformats.org/officeDocument/2006/relationships/slide" Target="/ppt/slides/slide2.xml" Id="R5e37e2be10a64ea2" /><Relationship Type="http://schemas.openxmlformats.org/officeDocument/2006/relationships/slide" Target="/ppt/slides/slide3.xml" Id="R87f3f5fbd25a4d51" /><Relationship Type="http://schemas.openxmlformats.org/officeDocument/2006/relationships/slide" Target="/ppt/slides/slide4.xml" Id="R20bab1701bf846d5" /><Relationship Type="http://schemas.openxmlformats.org/officeDocument/2006/relationships/slide" Target="/ppt/slides/slide5.xml" Id="Rac8fa3d6f4ec4310" /><Relationship Type="http://schemas.openxmlformats.org/officeDocument/2006/relationships/slide" Target="/ppt/slides/slide6.xml" Id="Rd3bb664a20654d60" /><Relationship Type="http://schemas.openxmlformats.org/officeDocument/2006/relationships/slide" Target="/ppt/slides/slide7.xml" Id="R35b3402b43e04a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8405e8b8a4b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c523b748e4090" /><Relationship Type="http://schemas.openxmlformats.org/officeDocument/2006/relationships/theme" Target="/ppt/slideMasters/theme/theme1.xml" Id="Re261c08c620b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0c523b748e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36972a9d3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ed7ef77e2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af72fd671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eef3fff24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5da6b2524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399e6d8c046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b578d79064a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AFTENDANS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AFTENDANS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−1 622 086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18 707 530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35 996 251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39 781 805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JØRGENSLØKKEN HOLDING AS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GRUNDE AUSTDAL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SCHEFFLER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PETER EMANUEL STÅHL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AFTENDANS AS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983 803 881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