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cbdba2e8f042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cb6e88f9e41c7"/>
  </p:sldMasterIdLst>
  <p:sldIdLst>
    <p:sldId xmlns:r="http://schemas.openxmlformats.org/officeDocument/2006/relationships" id="256" r:id="R2abd1c55b16b4fe0"/>
    <p:sldId xmlns:r="http://schemas.openxmlformats.org/officeDocument/2006/relationships" id="257" r:id="R17515a95578c47ec"/>
    <p:sldId xmlns:r="http://schemas.openxmlformats.org/officeDocument/2006/relationships" id="258" r:id="R1cdc517c59714223"/>
    <p:sldId xmlns:r="http://schemas.openxmlformats.org/officeDocument/2006/relationships" id="259" r:id="R5d3000a7fd894df6"/>
    <p:sldId xmlns:r="http://schemas.openxmlformats.org/officeDocument/2006/relationships" id="260" r:id="Rac00686f106f4c09"/>
    <p:sldId xmlns:r="http://schemas.openxmlformats.org/officeDocument/2006/relationships" id="261" r:id="R71edf3761ba545ee"/>
    <p:sldId xmlns:r="http://schemas.openxmlformats.org/officeDocument/2006/relationships" id="262" r:id="R28d19058acfb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cb6e88f9e41c7" /><Relationship Type="http://schemas.openxmlformats.org/officeDocument/2006/relationships/slide" Target="/ppt/slides/slide1.xml" Id="R2abd1c55b16b4fe0" /><Relationship Type="http://schemas.openxmlformats.org/officeDocument/2006/relationships/slide" Target="/ppt/slides/slide2.xml" Id="R17515a95578c47ec" /><Relationship Type="http://schemas.openxmlformats.org/officeDocument/2006/relationships/slide" Target="/ppt/slides/slide3.xml" Id="R1cdc517c59714223" /><Relationship Type="http://schemas.openxmlformats.org/officeDocument/2006/relationships/slide" Target="/ppt/slides/slide4.xml" Id="R5d3000a7fd894df6" /><Relationship Type="http://schemas.openxmlformats.org/officeDocument/2006/relationships/slide" Target="/ppt/slides/slide5.xml" Id="Rac00686f106f4c09" /><Relationship Type="http://schemas.openxmlformats.org/officeDocument/2006/relationships/slide" Target="/ppt/slides/slide6.xml" Id="R71edf3761ba545ee" /><Relationship Type="http://schemas.openxmlformats.org/officeDocument/2006/relationships/slide" Target="/ppt/slides/slide7.xml" Id="R28d19058acfb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471975d25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f8ddd17ee4570" /><Relationship Type="http://schemas.openxmlformats.org/officeDocument/2006/relationships/theme" Target="/ppt/slideMasters/theme/theme1.xml" Id="Ra558f33e31da4f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4f8ddd17ee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a515e796c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4094b82b540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bce67bf644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bf5a76db449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cf495fad14f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a619acd1148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66fe723f4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ble etablert [år] og holder til i Mathopen.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44 971 874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47 037 923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JEREMIASSEN HARALD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BENTE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Skarefjellet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5174 Mathopen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81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haj@holbergfondene.no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983 806 929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ROSNES INVEST AS</a:t>
            </a:r>
          </a:p>
        </p:txBody>
      </p:sp>
    </p:spTree>
  </p:cSld>
  <p:clrMapOvr>
    <a:masterClrMapping xmlns:a="http://schemas.openxmlformats.org/drawingml/2006/main"/>
  </p:clrMapOvr>
</p:sld>
</file>