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a0f38d38d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8474aa07a4a1a"/>
  </p:sldMasterIdLst>
  <p:sldIdLst>
    <p:sldId xmlns:r="http://schemas.openxmlformats.org/officeDocument/2006/relationships" id="256" r:id="R9c1b626b21844152"/>
    <p:sldId xmlns:r="http://schemas.openxmlformats.org/officeDocument/2006/relationships" id="257" r:id="R849eb151d5ba4e58"/>
    <p:sldId xmlns:r="http://schemas.openxmlformats.org/officeDocument/2006/relationships" id="258" r:id="R1fdf3e42e93d472b"/>
    <p:sldId xmlns:r="http://schemas.openxmlformats.org/officeDocument/2006/relationships" id="259" r:id="Rb90f5fc51da5477c"/>
    <p:sldId xmlns:r="http://schemas.openxmlformats.org/officeDocument/2006/relationships" id="260" r:id="R673a445942ad48b0"/>
    <p:sldId xmlns:r="http://schemas.openxmlformats.org/officeDocument/2006/relationships" id="261" r:id="Re89b0f5020db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8474aa07a4a1a" /><Relationship Type="http://schemas.openxmlformats.org/officeDocument/2006/relationships/slide" Target="/ppt/slides/slide1.xml" Id="R9c1b626b21844152" /><Relationship Type="http://schemas.openxmlformats.org/officeDocument/2006/relationships/slide" Target="/ppt/slides/slide2.xml" Id="R849eb151d5ba4e58" /><Relationship Type="http://schemas.openxmlformats.org/officeDocument/2006/relationships/slide" Target="/ppt/slides/slide3.xml" Id="R1fdf3e42e93d472b" /><Relationship Type="http://schemas.openxmlformats.org/officeDocument/2006/relationships/slide" Target="/ppt/slides/slide4.xml" Id="Rb90f5fc51da5477c" /><Relationship Type="http://schemas.openxmlformats.org/officeDocument/2006/relationships/slide" Target="/ppt/slides/slide5.xml" Id="R673a445942ad48b0" /><Relationship Type="http://schemas.openxmlformats.org/officeDocument/2006/relationships/slide" Target="/ppt/slides/slide6.xml" Id="Re89b0f5020db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f60616dfa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577f13ef471c" /><Relationship Type="http://schemas.openxmlformats.org/officeDocument/2006/relationships/theme" Target="/ppt/slideMasters/theme/theme1.xml" Id="Re3181e5e3036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2577f13ef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8bbdc0e3a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deba91b9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1bfb22c0143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92afca59d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649f4cfee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079dce6f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10 480 027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15 218 533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grimsoen@leorevisjon.no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983 846 459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REVISJON DA</a:t>
            </a:r>
          </a:p>
        </p:txBody>
      </p:sp>
    </p:spTree>
  </p:cSld>
  <p:clrMapOvr>
    <a:masterClrMapping xmlns:a="http://schemas.openxmlformats.org/drawingml/2006/main"/>
  </p:clrMapOvr>
</p:sld>
</file>