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b7e7804ab45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1be06876d4372"/>
  </p:sldMasterIdLst>
  <p:sldIdLst>
    <p:sldId xmlns:r="http://schemas.openxmlformats.org/officeDocument/2006/relationships" id="256" r:id="R3892911955884a56"/>
    <p:sldId xmlns:r="http://schemas.openxmlformats.org/officeDocument/2006/relationships" id="257" r:id="Rfd2ee37a0b2f47ae"/>
    <p:sldId xmlns:r="http://schemas.openxmlformats.org/officeDocument/2006/relationships" id="258" r:id="R6a1520b201064b12"/>
    <p:sldId xmlns:r="http://schemas.openxmlformats.org/officeDocument/2006/relationships" id="259" r:id="Ra2689135bba04664"/>
    <p:sldId xmlns:r="http://schemas.openxmlformats.org/officeDocument/2006/relationships" id="260" r:id="R6e4d53cb31964a74"/>
    <p:sldId xmlns:r="http://schemas.openxmlformats.org/officeDocument/2006/relationships" id="261" r:id="R6e50134797c1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1be06876d4372" /><Relationship Type="http://schemas.openxmlformats.org/officeDocument/2006/relationships/slide" Target="/ppt/slides/slide1.xml" Id="R3892911955884a56" /><Relationship Type="http://schemas.openxmlformats.org/officeDocument/2006/relationships/slide" Target="/ppt/slides/slide2.xml" Id="Rfd2ee37a0b2f47ae" /><Relationship Type="http://schemas.openxmlformats.org/officeDocument/2006/relationships/slide" Target="/ppt/slides/slide3.xml" Id="R6a1520b201064b12" /><Relationship Type="http://schemas.openxmlformats.org/officeDocument/2006/relationships/slide" Target="/ppt/slides/slide4.xml" Id="Ra2689135bba04664" /><Relationship Type="http://schemas.openxmlformats.org/officeDocument/2006/relationships/slide" Target="/ppt/slides/slide5.xml" Id="R6e4d53cb31964a74" /><Relationship Type="http://schemas.openxmlformats.org/officeDocument/2006/relationships/slide" Target="/ppt/slides/slide6.xml" Id="R6e50134797c1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e293ef7b8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1d9b924f74da4" /><Relationship Type="http://schemas.openxmlformats.org/officeDocument/2006/relationships/theme" Target="/ppt/slideMasters/theme/theme1.xml" Id="R5ddaba682be2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1d9b924f7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352984fbf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27537ce064f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60f9cb5ed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c4ce02c82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96458e2ee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1b64991f8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VERKSTEDVEIEN 25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25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3 169 197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 Hokholt, 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983 895 573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VERKSTEDVEIEN 25 ANS</a:t>
            </a:r>
          </a:p>
        </p:txBody>
      </p:sp>
    </p:spTree>
  </p:cSld>
  <p:clrMapOvr>
    <a:masterClrMapping xmlns:a="http://schemas.openxmlformats.org/drawingml/2006/main"/>
  </p:clrMapOvr>
</p:sld>
</file>