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28118cf357b46f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052f0fcf6a74468"/>
  </p:sldMasterIdLst>
  <p:sldIdLst>
    <p:sldId xmlns:r="http://schemas.openxmlformats.org/officeDocument/2006/relationships" id="256" r:id="R6661c6c273aa43b1"/>
    <p:sldId xmlns:r="http://schemas.openxmlformats.org/officeDocument/2006/relationships" id="257" r:id="R03e77ae17d5d4bb2"/>
    <p:sldId xmlns:r="http://schemas.openxmlformats.org/officeDocument/2006/relationships" id="258" r:id="R5b06f578cf444e8f"/>
    <p:sldId xmlns:r="http://schemas.openxmlformats.org/officeDocument/2006/relationships" id="259" r:id="R2c9e9bb501454d42"/>
    <p:sldId xmlns:r="http://schemas.openxmlformats.org/officeDocument/2006/relationships" id="260" r:id="Re131d8ae19ee4e34"/>
    <p:sldId xmlns:r="http://schemas.openxmlformats.org/officeDocument/2006/relationships" id="261" r:id="R76deb51a00fe4fbb"/>
    <p:sldId xmlns:r="http://schemas.openxmlformats.org/officeDocument/2006/relationships" id="262" r:id="Ra4eebf319f964e5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052f0fcf6a74468" /><Relationship Type="http://schemas.openxmlformats.org/officeDocument/2006/relationships/slide" Target="/ppt/slides/slide1.xml" Id="R6661c6c273aa43b1" /><Relationship Type="http://schemas.openxmlformats.org/officeDocument/2006/relationships/slide" Target="/ppt/slides/slide2.xml" Id="R03e77ae17d5d4bb2" /><Relationship Type="http://schemas.openxmlformats.org/officeDocument/2006/relationships/slide" Target="/ppt/slides/slide3.xml" Id="R5b06f578cf444e8f" /><Relationship Type="http://schemas.openxmlformats.org/officeDocument/2006/relationships/slide" Target="/ppt/slides/slide4.xml" Id="R2c9e9bb501454d42" /><Relationship Type="http://schemas.openxmlformats.org/officeDocument/2006/relationships/slide" Target="/ppt/slides/slide5.xml" Id="Re131d8ae19ee4e34" /><Relationship Type="http://schemas.openxmlformats.org/officeDocument/2006/relationships/slide" Target="/ppt/slides/slide6.xml" Id="R76deb51a00fe4fbb" /><Relationship Type="http://schemas.openxmlformats.org/officeDocument/2006/relationships/slide" Target="/ppt/slides/slide7.xml" Id="Ra4eebf319f964e5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14ec18d24c34c7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685fb873b94467" /><Relationship Type="http://schemas.openxmlformats.org/officeDocument/2006/relationships/theme" Target="/ppt/slideMasters/theme/theme1.xml" Id="R558684d360c04b9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8685fb873b9446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36f949ef454d8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00b9534b7e402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32baf093a74ca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feda0a22aa482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9c54554a4d435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eb122efad9486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bc24849f0c4f0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PRO-SJEKT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PRO-SJEKT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PRO-SJEKT REGNSKAP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PRO-SJEKT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PRO-SJEKT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PRO-SJEKT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12 563 956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2 125 171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1 721 283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1 080 691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4 384 062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PRO-SJEKT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BAM HOLDING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KURT SØR-REIME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PRO-SJEKT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Luramyrveien 23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4313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60 80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983 898 033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PRO-SJEKT REGNSKAP AS</a:t>
            </a:r>
          </a:p>
        </p:txBody>
      </p:sp>
    </p:spTree>
  </p:cSld>
  <p:clrMapOvr>
    <a:masterClrMapping xmlns:a="http://schemas.openxmlformats.org/drawingml/2006/main"/>
  </p:clrMapOvr>
</p:sld>
</file>