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748bb3da844f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2a1bea5e3f438d"/>
  </p:sldMasterIdLst>
  <p:sldIdLst>
    <p:sldId xmlns:r="http://schemas.openxmlformats.org/officeDocument/2006/relationships" id="256" r:id="R79404dd041ec4b24"/>
    <p:sldId xmlns:r="http://schemas.openxmlformats.org/officeDocument/2006/relationships" id="257" r:id="Rc1ebaa89056d4315"/>
    <p:sldId xmlns:r="http://schemas.openxmlformats.org/officeDocument/2006/relationships" id="258" r:id="R996ea71cf2c141ac"/>
    <p:sldId xmlns:r="http://schemas.openxmlformats.org/officeDocument/2006/relationships" id="259" r:id="R838a0d4ab9f248fb"/>
    <p:sldId xmlns:r="http://schemas.openxmlformats.org/officeDocument/2006/relationships" id="260" r:id="Rc11824c77b6544ec"/>
    <p:sldId xmlns:r="http://schemas.openxmlformats.org/officeDocument/2006/relationships" id="261" r:id="R52cf30c2fc8b4700"/>
    <p:sldId xmlns:r="http://schemas.openxmlformats.org/officeDocument/2006/relationships" id="262" r:id="R2868b0f55f2e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a1bea5e3f438d" /><Relationship Type="http://schemas.openxmlformats.org/officeDocument/2006/relationships/slide" Target="/ppt/slides/slide1.xml" Id="R79404dd041ec4b24" /><Relationship Type="http://schemas.openxmlformats.org/officeDocument/2006/relationships/slide" Target="/ppt/slides/slide2.xml" Id="Rc1ebaa89056d4315" /><Relationship Type="http://schemas.openxmlformats.org/officeDocument/2006/relationships/slide" Target="/ppt/slides/slide3.xml" Id="R996ea71cf2c141ac" /><Relationship Type="http://schemas.openxmlformats.org/officeDocument/2006/relationships/slide" Target="/ppt/slides/slide4.xml" Id="R838a0d4ab9f248fb" /><Relationship Type="http://schemas.openxmlformats.org/officeDocument/2006/relationships/slide" Target="/ppt/slides/slide5.xml" Id="Rc11824c77b6544ec" /><Relationship Type="http://schemas.openxmlformats.org/officeDocument/2006/relationships/slide" Target="/ppt/slides/slide6.xml" Id="R52cf30c2fc8b4700" /><Relationship Type="http://schemas.openxmlformats.org/officeDocument/2006/relationships/slide" Target="/ppt/slides/slide7.xml" Id="R2868b0f55f2e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84657868047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13be0680d4319" /><Relationship Type="http://schemas.openxmlformats.org/officeDocument/2006/relationships/theme" Target="/ppt/slideMasters/theme/theme1.xml" Id="R6623e5c59367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913be0680d43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e9e3fb671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f900faa8540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64a44322243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f25244493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ddacf459542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7b2aac7e543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97486dd3f41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PARKVEIEN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8 493 562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45 852 401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46 073 649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JONE STAALESEN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Advokatfirma Staalesen AS, Nordbøgata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983 902 995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INVEST AS</a:t>
            </a:r>
          </a:p>
        </p:txBody>
      </p:sp>
    </p:spTree>
  </p:cSld>
  <p:clrMapOvr>
    <a:masterClrMapping xmlns:a="http://schemas.openxmlformats.org/drawingml/2006/main"/>
  </p:clrMapOvr>
</p:sld>
</file>