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1f73eabdc904e9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f1af89205574e3d"/>
  </p:sldMasterIdLst>
  <p:sldIdLst>
    <p:sldId xmlns:r="http://schemas.openxmlformats.org/officeDocument/2006/relationships" id="256" r:id="Ra751417389404a55"/>
    <p:sldId xmlns:r="http://schemas.openxmlformats.org/officeDocument/2006/relationships" id="257" r:id="R17e284b66f4d4360"/>
    <p:sldId xmlns:r="http://schemas.openxmlformats.org/officeDocument/2006/relationships" id="258" r:id="Ra2e49aaff2ae44c7"/>
    <p:sldId xmlns:r="http://schemas.openxmlformats.org/officeDocument/2006/relationships" id="259" r:id="R8a693d80d98649d0"/>
    <p:sldId xmlns:r="http://schemas.openxmlformats.org/officeDocument/2006/relationships" id="260" r:id="Rf4e87fb16f9e40b9"/>
    <p:sldId xmlns:r="http://schemas.openxmlformats.org/officeDocument/2006/relationships" id="261" r:id="Rf3dee92a821048f0"/>
    <p:sldId xmlns:r="http://schemas.openxmlformats.org/officeDocument/2006/relationships" id="262" r:id="R55ba0d16b2164f2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f1af89205574e3d" /><Relationship Type="http://schemas.openxmlformats.org/officeDocument/2006/relationships/slide" Target="/ppt/slides/slide1.xml" Id="Ra751417389404a55" /><Relationship Type="http://schemas.openxmlformats.org/officeDocument/2006/relationships/slide" Target="/ppt/slides/slide2.xml" Id="R17e284b66f4d4360" /><Relationship Type="http://schemas.openxmlformats.org/officeDocument/2006/relationships/slide" Target="/ppt/slides/slide3.xml" Id="Ra2e49aaff2ae44c7" /><Relationship Type="http://schemas.openxmlformats.org/officeDocument/2006/relationships/slide" Target="/ppt/slides/slide4.xml" Id="R8a693d80d98649d0" /><Relationship Type="http://schemas.openxmlformats.org/officeDocument/2006/relationships/slide" Target="/ppt/slides/slide5.xml" Id="Rf4e87fb16f9e40b9" /><Relationship Type="http://schemas.openxmlformats.org/officeDocument/2006/relationships/slide" Target="/ppt/slides/slide6.xml" Id="Rf3dee92a821048f0" /><Relationship Type="http://schemas.openxmlformats.org/officeDocument/2006/relationships/slide" Target="/ppt/slides/slide7.xml" Id="R55ba0d16b2164f2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53d0127281b464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c5aad3f6fd4a10" /><Relationship Type="http://schemas.openxmlformats.org/officeDocument/2006/relationships/theme" Target="/ppt/slideMasters/theme/theme1.xml" Id="R7bddf5d73ce2427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1c5aad3f6fd4a1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bd8cc9eb33460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527e3735a0409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eb6dbf1a8f480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f94c6859b24ba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c0e08867ae4c1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5a4671fb76449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125430d10c414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TELENOR NETWORKS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TELENOR NETWORKS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TELENOR NETWORKS HOLDING AS ble etablert [år] og holder til i Fornebu.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TELENOR NETWORKS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TELENOR NETWORKS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TELENOR NETWORKS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−491 000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779 885 000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76 536 151 000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77 767 666 000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TELENOR NETWORKS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TELENOR ASA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TELENOR NETWORKS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Snarøyveien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1360 Fornebu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81 07 70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983 939 724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TELENOR NETWORKS HOLDING AS</a:t>
            </a:r>
          </a:p>
        </p:txBody>
      </p:sp>
    </p:spTree>
  </p:cSld>
  <p:clrMapOvr>
    <a:masterClrMapping xmlns:a="http://schemas.openxmlformats.org/drawingml/2006/main"/>
  </p:clrMapOvr>
</p:sld>
</file>