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4b5873249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2dd05cee8403e"/>
  </p:sldMasterIdLst>
  <p:sldIdLst>
    <p:sldId xmlns:r="http://schemas.openxmlformats.org/officeDocument/2006/relationships" id="256" r:id="Re2cf649466c34c2c"/>
    <p:sldId xmlns:r="http://schemas.openxmlformats.org/officeDocument/2006/relationships" id="257" r:id="Re0f19d9481e7472e"/>
    <p:sldId xmlns:r="http://schemas.openxmlformats.org/officeDocument/2006/relationships" id="258" r:id="R6f32894f85424d0f"/>
    <p:sldId xmlns:r="http://schemas.openxmlformats.org/officeDocument/2006/relationships" id="259" r:id="Rd2d4408f1f964732"/>
    <p:sldId xmlns:r="http://schemas.openxmlformats.org/officeDocument/2006/relationships" id="260" r:id="R2763dc830404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2dd05cee8403e" /><Relationship Type="http://schemas.openxmlformats.org/officeDocument/2006/relationships/slide" Target="/ppt/slides/slide1.xml" Id="Re2cf649466c34c2c" /><Relationship Type="http://schemas.openxmlformats.org/officeDocument/2006/relationships/slide" Target="/ppt/slides/slide2.xml" Id="Re0f19d9481e7472e" /><Relationship Type="http://schemas.openxmlformats.org/officeDocument/2006/relationships/slide" Target="/ppt/slides/slide3.xml" Id="R6f32894f85424d0f" /><Relationship Type="http://schemas.openxmlformats.org/officeDocument/2006/relationships/slide" Target="/ppt/slides/slide4.xml" Id="Rd2d4408f1f964732" /><Relationship Type="http://schemas.openxmlformats.org/officeDocument/2006/relationships/slide" Target="/ppt/slides/slide5.xml" Id="R2763dc830404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a80a97254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71137b9d4ada" /><Relationship Type="http://schemas.openxmlformats.org/officeDocument/2006/relationships/theme" Target="/ppt/slideMasters/theme/theme1.xml" Id="Rd58386ca4082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571137b9d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b33a058b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61e4ddb7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413d194c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c75bd946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bd45b1471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