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a2d433af0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bb88caee04093"/>
  </p:sldMasterIdLst>
  <p:sldIdLst>
    <p:sldId xmlns:r="http://schemas.openxmlformats.org/officeDocument/2006/relationships" id="256" r:id="Ra61ea41d3d294d24"/>
    <p:sldId xmlns:r="http://schemas.openxmlformats.org/officeDocument/2006/relationships" id="257" r:id="R61281e3919274bfa"/>
    <p:sldId xmlns:r="http://schemas.openxmlformats.org/officeDocument/2006/relationships" id="258" r:id="Rbccc0d30eb7c4059"/>
    <p:sldId xmlns:r="http://schemas.openxmlformats.org/officeDocument/2006/relationships" id="259" r:id="Rbf39e45b58cb40d7"/>
    <p:sldId xmlns:r="http://schemas.openxmlformats.org/officeDocument/2006/relationships" id="260" r:id="R92545b212402486f"/>
    <p:sldId xmlns:r="http://schemas.openxmlformats.org/officeDocument/2006/relationships" id="261" r:id="Rc9e9f57608d140c7"/>
    <p:sldId xmlns:r="http://schemas.openxmlformats.org/officeDocument/2006/relationships" id="262" r:id="R7fbc6603a897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bb88caee04093" /><Relationship Type="http://schemas.openxmlformats.org/officeDocument/2006/relationships/slide" Target="/ppt/slides/slide1.xml" Id="Ra61ea41d3d294d24" /><Relationship Type="http://schemas.openxmlformats.org/officeDocument/2006/relationships/slide" Target="/ppt/slides/slide2.xml" Id="R61281e3919274bfa" /><Relationship Type="http://schemas.openxmlformats.org/officeDocument/2006/relationships/slide" Target="/ppt/slides/slide3.xml" Id="Rbccc0d30eb7c4059" /><Relationship Type="http://schemas.openxmlformats.org/officeDocument/2006/relationships/slide" Target="/ppt/slides/slide4.xml" Id="Rbf39e45b58cb40d7" /><Relationship Type="http://schemas.openxmlformats.org/officeDocument/2006/relationships/slide" Target="/ppt/slides/slide5.xml" Id="R92545b212402486f" /><Relationship Type="http://schemas.openxmlformats.org/officeDocument/2006/relationships/slide" Target="/ppt/slides/slide6.xml" Id="Rc9e9f57608d140c7" /><Relationship Type="http://schemas.openxmlformats.org/officeDocument/2006/relationships/slide" Target="/ppt/slides/slide7.xml" Id="R7fbc6603a897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19420b0e346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87fd2b2d45ff" /><Relationship Type="http://schemas.openxmlformats.org/officeDocument/2006/relationships/theme" Target="/ppt/slideMasters/theme/theme1.xml" Id="R8df4327c001345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987fd2b2d45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35c678a8647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a20f46d9841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49101dfd4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a9e3a2f7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b532edf03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dfa736ece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9d11ec9c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SUND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msundas@online.no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983 981 623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SUND AS</a:t>
            </a:r>
          </a:p>
        </p:txBody>
      </p:sp>
    </p:spTree>
  </p:cSld>
  <p:clrMapOvr>
    <a:masterClrMapping xmlns:a="http://schemas.openxmlformats.org/drawingml/2006/main"/>
  </p:clrMapOvr>
</p:sld>
</file>