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f865d33b6fa4b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f662d978d94819"/>
  </p:sldMasterIdLst>
  <p:sldIdLst>
    <p:sldId xmlns:r="http://schemas.openxmlformats.org/officeDocument/2006/relationships" id="256" r:id="R572acb3b433c49b3"/>
    <p:sldId xmlns:r="http://schemas.openxmlformats.org/officeDocument/2006/relationships" id="257" r:id="R3855363f84004ccd"/>
    <p:sldId xmlns:r="http://schemas.openxmlformats.org/officeDocument/2006/relationships" id="258" r:id="R56ba004526324251"/>
    <p:sldId xmlns:r="http://schemas.openxmlformats.org/officeDocument/2006/relationships" id="259" r:id="Rdd7727eb71204859"/>
    <p:sldId xmlns:r="http://schemas.openxmlformats.org/officeDocument/2006/relationships" id="260" r:id="Rde9e73ae22ca49a8"/>
    <p:sldId xmlns:r="http://schemas.openxmlformats.org/officeDocument/2006/relationships" id="261" r:id="Ra63a64875cad4278"/>
    <p:sldId xmlns:r="http://schemas.openxmlformats.org/officeDocument/2006/relationships" id="262" r:id="Rde4e0ad621ed48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f662d978d94819" /><Relationship Type="http://schemas.openxmlformats.org/officeDocument/2006/relationships/slide" Target="/ppt/slides/slide1.xml" Id="R572acb3b433c49b3" /><Relationship Type="http://schemas.openxmlformats.org/officeDocument/2006/relationships/slide" Target="/ppt/slides/slide2.xml" Id="R3855363f84004ccd" /><Relationship Type="http://schemas.openxmlformats.org/officeDocument/2006/relationships/slide" Target="/ppt/slides/slide3.xml" Id="R56ba004526324251" /><Relationship Type="http://schemas.openxmlformats.org/officeDocument/2006/relationships/slide" Target="/ppt/slides/slide4.xml" Id="Rdd7727eb71204859" /><Relationship Type="http://schemas.openxmlformats.org/officeDocument/2006/relationships/slide" Target="/ppt/slides/slide5.xml" Id="Rde9e73ae22ca49a8" /><Relationship Type="http://schemas.openxmlformats.org/officeDocument/2006/relationships/slide" Target="/ppt/slides/slide6.xml" Id="Ra63a64875cad4278" /><Relationship Type="http://schemas.openxmlformats.org/officeDocument/2006/relationships/slide" Target="/ppt/slides/slide7.xml" Id="Rde4e0ad621ed48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e1f99ee83f43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a60071fec4889" /><Relationship Type="http://schemas.openxmlformats.org/officeDocument/2006/relationships/theme" Target="/ppt/slideMasters/theme/theme1.xml" Id="R84115f8f217c40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da60071fec48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0fc31b833d47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94ca572cd140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e68eca197542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ef47756554f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85dd91f03e43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3aeff9b36b4bf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e5d20ec95c46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TORDENSKIOLD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TORDENSKIOLD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TORDENSKIOLD INVEST AS ble etablert [år] og holder til i Sande I Vestfold.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TORDENSKIOLD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TORDENSKIOLD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TORDENSKIOLD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−1 827 236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−1 799 385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15 908 141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21 580 777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TORDENSKIOLD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RUNE OLSEN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PREBEN JANSHOLT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TORDENSKIOLD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Tuftveien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3074 Sande I Vestfold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32 60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983 987 974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TORDENSKIOLD INVEST AS</a:t>
            </a:r>
          </a:p>
        </p:txBody>
      </p:sp>
    </p:spTree>
  </p:cSld>
  <p:clrMapOvr>
    <a:masterClrMapping xmlns:a="http://schemas.openxmlformats.org/drawingml/2006/main"/>
  </p:clrMapOvr>
</p:sld>
</file>