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b8c8155824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779d1c30394ae6"/>
  </p:sldMasterIdLst>
  <p:sldIdLst>
    <p:sldId xmlns:r="http://schemas.openxmlformats.org/officeDocument/2006/relationships" id="256" r:id="R32d481a6e6d04af9"/>
    <p:sldId xmlns:r="http://schemas.openxmlformats.org/officeDocument/2006/relationships" id="257" r:id="Rd0aa1ea996d7401d"/>
    <p:sldId xmlns:r="http://schemas.openxmlformats.org/officeDocument/2006/relationships" id="258" r:id="R0fd6e634fdb446bf"/>
    <p:sldId xmlns:r="http://schemas.openxmlformats.org/officeDocument/2006/relationships" id="259" r:id="R9f6402a306624569"/>
    <p:sldId xmlns:r="http://schemas.openxmlformats.org/officeDocument/2006/relationships" id="260" r:id="R812f2a8455fa4c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779d1c30394ae6" /><Relationship Type="http://schemas.openxmlformats.org/officeDocument/2006/relationships/slide" Target="/ppt/slides/slide1.xml" Id="R32d481a6e6d04af9" /><Relationship Type="http://schemas.openxmlformats.org/officeDocument/2006/relationships/slide" Target="/ppt/slides/slide2.xml" Id="Rd0aa1ea996d7401d" /><Relationship Type="http://schemas.openxmlformats.org/officeDocument/2006/relationships/slide" Target="/ppt/slides/slide3.xml" Id="R0fd6e634fdb446bf" /><Relationship Type="http://schemas.openxmlformats.org/officeDocument/2006/relationships/slide" Target="/ppt/slides/slide4.xml" Id="R9f6402a306624569" /><Relationship Type="http://schemas.openxmlformats.org/officeDocument/2006/relationships/slide" Target="/ppt/slides/slide5.xml" Id="R812f2a8455fa4c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3a13e5dd5d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ea56efb06413e" /><Relationship Type="http://schemas.openxmlformats.org/officeDocument/2006/relationships/theme" Target="/ppt/slideMasters/theme/theme1.xml" Id="R4c441db651454b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9ea56efb06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9e4a85c464f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456c70d40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dcd2bf4fe49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7e58362eb44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5b7933598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NYGAARDS BATALJON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NYGAARDS BATALJON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NYGAARDS BATALJON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NYGAARDS BATALJON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NYGAARDS BATALJON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NYGAARDS BATALJON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Børs'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www.nygaards.no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984 016 328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NYGAARDS BATALJON</a:t>
            </a:r>
          </a:p>
        </p:txBody>
      </p:sp>
    </p:spTree>
  </p:cSld>
  <p:clrMapOvr>
    <a:masterClrMapping xmlns:a="http://schemas.openxmlformats.org/drawingml/2006/main"/>
  </p:clrMapOvr>
</p:sld>
</file>