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dfc7c8f9c84e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4b24b573284744"/>
  </p:sldMasterIdLst>
  <p:sldIdLst>
    <p:sldId xmlns:r="http://schemas.openxmlformats.org/officeDocument/2006/relationships" id="256" r:id="Rbf7c1ac7b29b4bc0"/>
    <p:sldId xmlns:r="http://schemas.openxmlformats.org/officeDocument/2006/relationships" id="257" r:id="R620c5e0afe934b3e"/>
    <p:sldId xmlns:r="http://schemas.openxmlformats.org/officeDocument/2006/relationships" id="258" r:id="R4254382bd81c48eb"/>
    <p:sldId xmlns:r="http://schemas.openxmlformats.org/officeDocument/2006/relationships" id="259" r:id="Rf5aae388a90e4264"/>
    <p:sldId xmlns:r="http://schemas.openxmlformats.org/officeDocument/2006/relationships" id="260" r:id="R8cf1d15ac8774f3f"/>
    <p:sldId xmlns:r="http://schemas.openxmlformats.org/officeDocument/2006/relationships" id="261" r:id="Rf58fcec393a14784"/>
    <p:sldId xmlns:r="http://schemas.openxmlformats.org/officeDocument/2006/relationships" id="262" r:id="Re797b78a85cd43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4b24b573284744" /><Relationship Type="http://schemas.openxmlformats.org/officeDocument/2006/relationships/slide" Target="/ppt/slides/slide1.xml" Id="Rbf7c1ac7b29b4bc0" /><Relationship Type="http://schemas.openxmlformats.org/officeDocument/2006/relationships/slide" Target="/ppt/slides/slide2.xml" Id="R620c5e0afe934b3e" /><Relationship Type="http://schemas.openxmlformats.org/officeDocument/2006/relationships/slide" Target="/ppt/slides/slide3.xml" Id="R4254382bd81c48eb" /><Relationship Type="http://schemas.openxmlformats.org/officeDocument/2006/relationships/slide" Target="/ppt/slides/slide4.xml" Id="Rf5aae388a90e4264" /><Relationship Type="http://schemas.openxmlformats.org/officeDocument/2006/relationships/slide" Target="/ppt/slides/slide5.xml" Id="R8cf1d15ac8774f3f" /><Relationship Type="http://schemas.openxmlformats.org/officeDocument/2006/relationships/slide" Target="/ppt/slides/slide6.xml" Id="Rf58fcec393a14784" /><Relationship Type="http://schemas.openxmlformats.org/officeDocument/2006/relationships/slide" Target="/ppt/slides/slide7.xml" Id="Re797b78a85cd43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89ae3257ac45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f987b9e8e424f" /><Relationship Type="http://schemas.openxmlformats.org/officeDocument/2006/relationships/theme" Target="/ppt/slideMasters/theme/theme1.xml" Id="R8223b70872c742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4f987b9e8e42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020b779614e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195968c8b47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267a198ab48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7134dc6e649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6c8f118b942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15fb468454c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1a1da32a24f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FÆRILI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FÆRILI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12 939 085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11 520 252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14 029 832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191 483 526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192 082 918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DAASVAND AXEL HØVO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DAASVAND KAREN MARIE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Jarlsborgveien 3J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59 17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984 023 030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