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4642d30e3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d4ee90e22468b"/>
  </p:sldMasterIdLst>
  <p:sldIdLst>
    <p:sldId xmlns:r="http://schemas.openxmlformats.org/officeDocument/2006/relationships" id="256" r:id="R5e318b351ee64749"/>
    <p:sldId xmlns:r="http://schemas.openxmlformats.org/officeDocument/2006/relationships" id="257" r:id="R306ec3969c614787"/>
    <p:sldId xmlns:r="http://schemas.openxmlformats.org/officeDocument/2006/relationships" id="258" r:id="R5e1072bcc68841c9"/>
    <p:sldId xmlns:r="http://schemas.openxmlformats.org/officeDocument/2006/relationships" id="259" r:id="R781d12d72ac249ff"/>
    <p:sldId xmlns:r="http://schemas.openxmlformats.org/officeDocument/2006/relationships" id="260" r:id="R6081f75cd08b4248"/>
    <p:sldId xmlns:r="http://schemas.openxmlformats.org/officeDocument/2006/relationships" id="261" r:id="R0db234fa419c4c67"/>
    <p:sldId xmlns:r="http://schemas.openxmlformats.org/officeDocument/2006/relationships" id="262" r:id="R01fe37b2a4b7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d4ee90e22468b" /><Relationship Type="http://schemas.openxmlformats.org/officeDocument/2006/relationships/slide" Target="/ppt/slides/slide1.xml" Id="R5e318b351ee64749" /><Relationship Type="http://schemas.openxmlformats.org/officeDocument/2006/relationships/slide" Target="/ppt/slides/slide2.xml" Id="R306ec3969c614787" /><Relationship Type="http://schemas.openxmlformats.org/officeDocument/2006/relationships/slide" Target="/ppt/slides/slide3.xml" Id="R5e1072bcc68841c9" /><Relationship Type="http://schemas.openxmlformats.org/officeDocument/2006/relationships/slide" Target="/ppt/slides/slide4.xml" Id="R781d12d72ac249ff" /><Relationship Type="http://schemas.openxmlformats.org/officeDocument/2006/relationships/slide" Target="/ppt/slides/slide5.xml" Id="R6081f75cd08b4248" /><Relationship Type="http://schemas.openxmlformats.org/officeDocument/2006/relationships/slide" Target="/ppt/slides/slide6.xml" Id="R0db234fa419c4c67" /><Relationship Type="http://schemas.openxmlformats.org/officeDocument/2006/relationships/slide" Target="/ppt/slides/slide7.xml" Id="R01fe37b2a4b7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cea15aeb3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28b94989a46a0" /><Relationship Type="http://schemas.openxmlformats.org/officeDocument/2006/relationships/theme" Target="/ppt/slideMasters/theme/theme1.xml" Id="R7e30e2035e96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28b94989a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989aea11c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17cbb2ce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3e4c1abf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20399cf57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96e2795f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303864bed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ed0cd220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FANTASEA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FANTASEA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6 034 560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83 748 250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85 391 986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HENNING SKANDSEN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BJARNE SKANDSEN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ARE SKANDSEN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90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