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3fd9c7447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53f2b17054ba0"/>
  </p:sldMasterIdLst>
  <p:sldIdLst>
    <p:sldId xmlns:r="http://schemas.openxmlformats.org/officeDocument/2006/relationships" id="256" r:id="R0ad5857f38bd47f3"/>
    <p:sldId xmlns:r="http://schemas.openxmlformats.org/officeDocument/2006/relationships" id="257" r:id="R05b90614530f4fe6"/>
    <p:sldId xmlns:r="http://schemas.openxmlformats.org/officeDocument/2006/relationships" id="258" r:id="R3f79eaf1fde2494d"/>
    <p:sldId xmlns:r="http://schemas.openxmlformats.org/officeDocument/2006/relationships" id="259" r:id="R3504d55edd88433f"/>
    <p:sldId xmlns:r="http://schemas.openxmlformats.org/officeDocument/2006/relationships" id="260" r:id="R0f7bf6c05af54ae4"/>
    <p:sldId xmlns:r="http://schemas.openxmlformats.org/officeDocument/2006/relationships" id="261" r:id="Rd4eca0da241d4e9a"/>
    <p:sldId xmlns:r="http://schemas.openxmlformats.org/officeDocument/2006/relationships" id="262" r:id="R529cd86399fb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53f2b17054ba0" /><Relationship Type="http://schemas.openxmlformats.org/officeDocument/2006/relationships/slide" Target="/ppt/slides/slide1.xml" Id="R0ad5857f38bd47f3" /><Relationship Type="http://schemas.openxmlformats.org/officeDocument/2006/relationships/slide" Target="/ppt/slides/slide2.xml" Id="R05b90614530f4fe6" /><Relationship Type="http://schemas.openxmlformats.org/officeDocument/2006/relationships/slide" Target="/ppt/slides/slide3.xml" Id="R3f79eaf1fde2494d" /><Relationship Type="http://schemas.openxmlformats.org/officeDocument/2006/relationships/slide" Target="/ppt/slides/slide4.xml" Id="R3504d55edd88433f" /><Relationship Type="http://schemas.openxmlformats.org/officeDocument/2006/relationships/slide" Target="/ppt/slides/slide5.xml" Id="R0f7bf6c05af54ae4" /><Relationship Type="http://schemas.openxmlformats.org/officeDocument/2006/relationships/slide" Target="/ppt/slides/slide6.xml" Id="Rd4eca0da241d4e9a" /><Relationship Type="http://schemas.openxmlformats.org/officeDocument/2006/relationships/slide" Target="/ppt/slides/slide7.xml" Id="R529cd86399fb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b9bf09432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5b93487074312" /><Relationship Type="http://schemas.openxmlformats.org/officeDocument/2006/relationships/theme" Target="/ppt/slideMasters/theme/theme1.xml" Id="R62c4af821538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5b9348707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ab9af0bc5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735d5dd6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d73e39282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b641a91b5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b9b7ff4da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5ff3ad574d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061d49c7e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