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4dcb0299b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66e8db85647fa"/>
  </p:sldMasterIdLst>
  <p:sldIdLst>
    <p:sldId xmlns:r="http://schemas.openxmlformats.org/officeDocument/2006/relationships" id="256" r:id="Rc155b73dd1e2461e"/>
    <p:sldId xmlns:r="http://schemas.openxmlformats.org/officeDocument/2006/relationships" id="257" r:id="Reeb3068a62504169"/>
    <p:sldId xmlns:r="http://schemas.openxmlformats.org/officeDocument/2006/relationships" id="258" r:id="R5f9fac4d366f44c9"/>
    <p:sldId xmlns:r="http://schemas.openxmlformats.org/officeDocument/2006/relationships" id="259" r:id="R7b06a0affd1a4ba9"/>
    <p:sldId xmlns:r="http://schemas.openxmlformats.org/officeDocument/2006/relationships" id="260" r:id="R3a4a6bd043cc48cf"/>
    <p:sldId xmlns:r="http://schemas.openxmlformats.org/officeDocument/2006/relationships" id="261" r:id="R0c962fb9adf1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66e8db85647fa" /><Relationship Type="http://schemas.openxmlformats.org/officeDocument/2006/relationships/slide" Target="/ppt/slides/slide1.xml" Id="Rc155b73dd1e2461e" /><Relationship Type="http://schemas.openxmlformats.org/officeDocument/2006/relationships/slide" Target="/ppt/slides/slide2.xml" Id="Reeb3068a62504169" /><Relationship Type="http://schemas.openxmlformats.org/officeDocument/2006/relationships/slide" Target="/ppt/slides/slide3.xml" Id="R5f9fac4d366f44c9" /><Relationship Type="http://schemas.openxmlformats.org/officeDocument/2006/relationships/slide" Target="/ppt/slides/slide4.xml" Id="R7b06a0affd1a4ba9" /><Relationship Type="http://schemas.openxmlformats.org/officeDocument/2006/relationships/slide" Target="/ppt/slides/slide5.xml" Id="R3a4a6bd043cc48cf" /><Relationship Type="http://schemas.openxmlformats.org/officeDocument/2006/relationships/slide" Target="/ppt/slides/slide6.xml" Id="R0c962fb9adf1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edc6553e3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2735c3cf74c8b" /><Relationship Type="http://schemas.openxmlformats.org/officeDocument/2006/relationships/theme" Target="/ppt/slideMasters/theme/theme1.xml" Id="R86fe8884445a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62735c3cf7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9b34496a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d3b97b9b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aefe0680e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7e354366a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50275bde142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111fd73d48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984 047 754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