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0c778e2ca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3d47ef6804933"/>
  </p:sldMasterIdLst>
  <p:sldIdLst>
    <p:sldId xmlns:r="http://schemas.openxmlformats.org/officeDocument/2006/relationships" id="256" r:id="Rf474b7de32354fed"/>
    <p:sldId xmlns:r="http://schemas.openxmlformats.org/officeDocument/2006/relationships" id="257" r:id="Rb72e18dd9f344827"/>
    <p:sldId xmlns:r="http://schemas.openxmlformats.org/officeDocument/2006/relationships" id="258" r:id="R90a62b44662d4e4a"/>
    <p:sldId xmlns:r="http://schemas.openxmlformats.org/officeDocument/2006/relationships" id="259" r:id="R14af4e4af06a484f"/>
    <p:sldId xmlns:r="http://schemas.openxmlformats.org/officeDocument/2006/relationships" id="260" r:id="R5349745becd34927"/>
    <p:sldId xmlns:r="http://schemas.openxmlformats.org/officeDocument/2006/relationships" id="261" r:id="R61c98801ca4a4688"/>
    <p:sldId xmlns:r="http://schemas.openxmlformats.org/officeDocument/2006/relationships" id="262" r:id="Rc7ca16193c51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3d47ef6804933" /><Relationship Type="http://schemas.openxmlformats.org/officeDocument/2006/relationships/slide" Target="/ppt/slides/slide1.xml" Id="Rf474b7de32354fed" /><Relationship Type="http://schemas.openxmlformats.org/officeDocument/2006/relationships/slide" Target="/ppt/slides/slide2.xml" Id="Rb72e18dd9f344827" /><Relationship Type="http://schemas.openxmlformats.org/officeDocument/2006/relationships/slide" Target="/ppt/slides/slide3.xml" Id="R90a62b44662d4e4a" /><Relationship Type="http://schemas.openxmlformats.org/officeDocument/2006/relationships/slide" Target="/ppt/slides/slide4.xml" Id="R14af4e4af06a484f" /><Relationship Type="http://schemas.openxmlformats.org/officeDocument/2006/relationships/slide" Target="/ppt/slides/slide5.xml" Id="R5349745becd34927" /><Relationship Type="http://schemas.openxmlformats.org/officeDocument/2006/relationships/slide" Target="/ppt/slides/slide6.xml" Id="R61c98801ca4a4688" /><Relationship Type="http://schemas.openxmlformats.org/officeDocument/2006/relationships/slide" Target="/ppt/slides/slide7.xml" Id="Rc7ca16193c51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aba62da85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2a44e23fc477c" /><Relationship Type="http://schemas.openxmlformats.org/officeDocument/2006/relationships/theme" Target="/ppt/slideMasters/theme/theme1.xml" Id="Re961f1a71dc1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92a44e23fc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662d8ba664d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84a2f803f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68b7fdd4145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04c946e09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472888fea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8b09db1f349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1b5e76548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21 672 533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31 584 736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SØRBØ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