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603819f7d247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2dc70b4fec4632"/>
  </p:sldMasterIdLst>
  <p:sldIdLst>
    <p:sldId xmlns:r="http://schemas.openxmlformats.org/officeDocument/2006/relationships" id="256" r:id="R340564ef8d644ada"/>
    <p:sldId xmlns:r="http://schemas.openxmlformats.org/officeDocument/2006/relationships" id="257" r:id="R05ee15dda5274c70"/>
    <p:sldId xmlns:r="http://schemas.openxmlformats.org/officeDocument/2006/relationships" id="258" r:id="Ra664827675db4242"/>
    <p:sldId xmlns:r="http://schemas.openxmlformats.org/officeDocument/2006/relationships" id="259" r:id="R4984cbc28158469f"/>
    <p:sldId xmlns:r="http://schemas.openxmlformats.org/officeDocument/2006/relationships" id="260" r:id="R0a9a4d596ee74542"/>
    <p:sldId xmlns:r="http://schemas.openxmlformats.org/officeDocument/2006/relationships" id="261" r:id="R9c42eded44a64b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2dc70b4fec4632" /><Relationship Type="http://schemas.openxmlformats.org/officeDocument/2006/relationships/slide" Target="/ppt/slides/slide1.xml" Id="R340564ef8d644ada" /><Relationship Type="http://schemas.openxmlformats.org/officeDocument/2006/relationships/slide" Target="/ppt/slides/slide2.xml" Id="R05ee15dda5274c70" /><Relationship Type="http://schemas.openxmlformats.org/officeDocument/2006/relationships/slide" Target="/ppt/slides/slide3.xml" Id="Ra664827675db4242" /><Relationship Type="http://schemas.openxmlformats.org/officeDocument/2006/relationships/slide" Target="/ppt/slides/slide4.xml" Id="R4984cbc28158469f" /><Relationship Type="http://schemas.openxmlformats.org/officeDocument/2006/relationships/slide" Target="/ppt/slides/slide5.xml" Id="R0a9a4d596ee74542" /><Relationship Type="http://schemas.openxmlformats.org/officeDocument/2006/relationships/slide" Target="/ppt/slides/slide6.xml" Id="R9c42eded44a64b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fea0394e6c4a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1dca54d3140d8" /><Relationship Type="http://schemas.openxmlformats.org/officeDocument/2006/relationships/theme" Target="/ppt/slideMasters/theme/theme1.xml" Id="Rd8a731c12c9748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01dca54d3140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1c72d16e14c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f271165634e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7c0eda7de44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e4c63ada44c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4292dc13844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028e8000a45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TOLUMA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toluma@ww-group.com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984 048 866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