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cdea07c0d014cc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f85988d54cb43eb"/>
  </p:sldMasterIdLst>
  <p:sldIdLst>
    <p:sldId xmlns:r="http://schemas.openxmlformats.org/officeDocument/2006/relationships" id="256" r:id="Rf4b9db3f8e8f4967"/>
    <p:sldId xmlns:r="http://schemas.openxmlformats.org/officeDocument/2006/relationships" id="257" r:id="Rcc87b2341c8440ad"/>
    <p:sldId xmlns:r="http://schemas.openxmlformats.org/officeDocument/2006/relationships" id="258" r:id="Re70d6be4b9014312"/>
    <p:sldId xmlns:r="http://schemas.openxmlformats.org/officeDocument/2006/relationships" id="259" r:id="R316c6128d48c4bcb"/>
    <p:sldId xmlns:r="http://schemas.openxmlformats.org/officeDocument/2006/relationships" id="260" r:id="R7d0cd0af31734142"/>
    <p:sldId xmlns:r="http://schemas.openxmlformats.org/officeDocument/2006/relationships" id="261" r:id="R5db183a44f8a4e63"/>
    <p:sldId xmlns:r="http://schemas.openxmlformats.org/officeDocument/2006/relationships" id="262" r:id="R6b4e4b19d422462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85988d54cb43eb" /><Relationship Type="http://schemas.openxmlformats.org/officeDocument/2006/relationships/slide" Target="/ppt/slides/slide1.xml" Id="Rf4b9db3f8e8f4967" /><Relationship Type="http://schemas.openxmlformats.org/officeDocument/2006/relationships/slide" Target="/ppt/slides/slide2.xml" Id="Rcc87b2341c8440ad" /><Relationship Type="http://schemas.openxmlformats.org/officeDocument/2006/relationships/slide" Target="/ppt/slides/slide3.xml" Id="Re70d6be4b9014312" /><Relationship Type="http://schemas.openxmlformats.org/officeDocument/2006/relationships/slide" Target="/ppt/slides/slide4.xml" Id="R316c6128d48c4bcb" /><Relationship Type="http://schemas.openxmlformats.org/officeDocument/2006/relationships/slide" Target="/ppt/slides/slide5.xml" Id="R7d0cd0af31734142" /><Relationship Type="http://schemas.openxmlformats.org/officeDocument/2006/relationships/slide" Target="/ppt/slides/slide6.xml" Id="R5db183a44f8a4e63" /><Relationship Type="http://schemas.openxmlformats.org/officeDocument/2006/relationships/slide" Target="/ppt/slides/slide7.xml" Id="R6b4e4b19d422462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3147b82c874ca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fe13c760b54668" /><Relationship Type="http://schemas.openxmlformats.org/officeDocument/2006/relationships/theme" Target="/ppt/slideMasters/theme/theme1.xml" Id="R70bc0c0906ac4d6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cfe13c760b5466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34a003fc88403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648c0b364a4a3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c5be26039e489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737c21c00b4f6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7e4838aa3c488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cc3c34cb144ec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c93cc17a064c4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TOLUMA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TOLUMA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TOLUMA REGNSKAP AS ble etablert [år] og holder til i Lysaker.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TOLUMA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TOLUMA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TOLUMA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9 427 878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764 503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947 833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12 534 227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14 509 849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TOLUMA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TOLUMA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TOLUMA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Strandveien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58 40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toluma@ww-group.com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984 048 866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TOLUMA REGNSKAP AS</a:t>
            </a:r>
          </a:p>
        </p:txBody>
      </p:sp>
    </p:spTree>
  </p:cSld>
  <p:clrMapOvr>
    <a:masterClrMapping xmlns:a="http://schemas.openxmlformats.org/drawingml/2006/main"/>
  </p:clrMapOvr>
</p:sld>
</file>