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e99d68cd684a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63d67e1dc4a2c"/>
  </p:sldMasterIdLst>
  <p:sldIdLst>
    <p:sldId xmlns:r="http://schemas.openxmlformats.org/officeDocument/2006/relationships" id="256" r:id="Rce8bf68f332e4014"/>
    <p:sldId xmlns:r="http://schemas.openxmlformats.org/officeDocument/2006/relationships" id="257" r:id="Rf52314d498a2456c"/>
    <p:sldId xmlns:r="http://schemas.openxmlformats.org/officeDocument/2006/relationships" id="258" r:id="R26942b642462415c"/>
    <p:sldId xmlns:r="http://schemas.openxmlformats.org/officeDocument/2006/relationships" id="259" r:id="Rd4c708f2f5e64cc8"/>
    <p:sldId xmlns:r="http://schemas.openxmlformats.org/officeDocument/2006/relationships" id="260" r:id="Rb8c7c2ac2fe34f08"/>
    <p:sldId xmlns:r="http://schemas.openxmlformats.org/officeDocument/2006/relationships" id="261" r:id="Ref6fc20add074fe1"/>
    <p:sldId xmlns:r="http://schemas.openxmlformats.org/officeDocument/2006/relationships" id="262" r:id="Re11c112a6536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63d67e1dc4a2c" /><Relationship Type="http://schemas.openxmlformats.org/officeDocument/2006/relationships/slide" Target="/ppt/slides/slide1.xml" Id="Rce8bf68f332e4014" /><Relationship Type="http://schemas.openxmlformats.org/officeDocument/2006/relationships/slide" Target="/ppt/slides/slide2.xml" Id="Rf52314d498a2456c" /><Relationship Type="http://schemas.openxmlformats.org/officeDocument/2006/relationships/slide" Target="/ppt/slides/slide3.xml" Id="R26942b642462415c" /><Relationship Type="http://schemas.openxmlformats.org/officeDocument/2006/relationships/slide" Target="/ppt/slides/slide4.xml" Id="Rd4c708f2f5e64cc8" /><Relationship Type="http://schemas.openxmlformats.org/officeDocument/2006/relationships/slide" Target="/ppt/slides/slide5.xml" Id="Rb8c7c2ac2fe34f08" /><Relationship Type="http://schemas.openxmlformats.org/officeDocument/2006/relationships/slide" Target="/ppt/slides/slide6.xml" Id="Ref6fc20add074fe1" /><Relationship Type="http://schemas.openxmlformats.org/officeDocument/2006/relationships/slide" Target="/ppt/slides/slide7.xml" Id="Re11c112a6536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3ab64e838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80629e14142c2" /><Relationship Type="http://schemas.openxmlformats.org/officeDocument/2006/relationships/theme" Target="/ppt/slideMasters/theme/theme1.xml" Id="R217000a3c33b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80629e141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a52784569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c01f7bb0d43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baf87fe60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1450c19c743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fec6d248b4e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272f26df148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19c52b87d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