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4269b13ab3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0571ab8484618"/>
  </p:sldMasterIdLst>
  <p:sldIdLst>
    <p:sldId xmlns:r="http://schemas.openxmlformats.org/officeDocument/2006/relationships" id="256" r:id="Rb2254c33541f4e0f"/>
    <p:sldId xmlns:r="http://schemas.openxmlformats.org/officeDocument/2006/relationships" id="257" r:id="Rf2e28248693f4963"/>
    <p:sldId xmlns:r="http://schemas.openxmlformats.org/officeDocument/2006/relationships" id="258" r:id="Rf30518bdd3fb449a"/>
    <p:sldId xmlns:r="http://schemas.openxmlformats.org/officeDocument/2006/relationships" id="259" r:id="R59c69d48605940c6"/>
    <p:sldId xmlns:r="http://schemas.openxmlformats.org/officeDocument/2006/relationships" id="260" r:id="Rf7e524aee9bd4dbf"/>
    <p:sldId xmlns:r="http://schemas.openxmlformats.org/officeDocument/2006/relationships" id="261" r:id="R6ae6e4efd2434e08"/>
    <p:sldId xmlns:r="http://schemas.openxmlformats.org/officeDocument/2006/relationships" id="262" r:id="R43943f4bca5f41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0571ab8484618" /><Relationship Type="http://schemas.openxmlformats.org/officeDocument/2006/relationships/slide" Target="/ppt/slides/slide1.xml" Id="Rb2254c33541f4e0f" /><Relationship Type="http://schemas.openxmlformats.org/officeDocument/2006/relationships/slide" Target="/ppt/slides/slide2.xml" Id="Rf2e28248693f4963" /><Relationship Type="http://schemas.openxmlformats.org/officeDocument/2006/relationships/slide" Target="/ppt/slides/slide3.xml" Id="Rf30518bdd3fb449a" /><Relationship Type="http://schemas.openxmlformats.org/officeDocument/2006/relationships/slide" Target="/ppt/slides/slide4.xml" Id="R59c69d48605940c6" /><Relationship Type="http://schemas.openxmlformats.org/officeDocument/2006/relationships/slide" Target="/ppt/slides/slide5.xml" Id="Rf7e524aee9bd4dbf" /><Relationship Type="http://schemas.openxmlformats.org/officeDocument/2006/relationships/slide" Target="/ppt/slides/slide6.xml" Id="R6ae6e4efd2434e08" /><Relationship Type="http://schemas.openxmlformats.org/officeDocument/2006/relationships/slide" Target="/ppt/slides/slide7.xml" Id="R43943f4bca5f41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e2141b35d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3a76fee84484" /><Relationship Type="http://schemas.openxmlformats.org/officeDocument/2006/relationships/theme" Target="/ppt/slideMasters/theme/theme1.xml" Id="R932bcbca3bf2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593a76fee8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d5405e58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007410fc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46795e44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a1d8aa4e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756ccf06c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9081e3fb4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e2ce434b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BAKERI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BAKERI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49 625 457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4 509 042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4 774 186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13 690 735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21 993 161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Nordmørsvegen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post@johansen-bakeri.no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984 053 126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BAKERI AS</a:t>
            </a:r>
          </a:p>
        </p:txBody>
      </p:sp>
    </p:spTree>
  </p:cSld>
  <p:clrMapOvr>
    <a:masterClrMapping xmlns:a="http://schemas.openxmlformats.org/drawingml/2006/main"/>
  </p:clrMapOvr>
</p:sld>
</file>