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968767155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5384903b64104"/>
  </p:sldMasterIdLst>
  <p:sldIdLst>
    <p:sldId xmlns:r="http://schemas.openxmlformats.org/officeDocument/2006/relationships" id="256" r:id="R6edbb36cde7845cd"/>
    <p:sldId xmlns:r="http://schemas.openxmlformats.org/officeDocument/2006/relationships" id="257" r:id="Rb9c4bf69156b4a02"/>
    <p:sldId xmlns:r="http://schemas.openxmlformats.org/officeDocument/2006/relationships" id="258" r:id="R4a620ac7f8f848e6"/>
    <p:sldId xmlns:r="http://schemas.openxmlformats.org/officeDocument/2006/relationships" id="259" r:id="Rac961ef288e64cb3"/>
    <p:sldId xmlns:r="http://schemas.openxmlformats.org/officeDocument/2006/relationships" id="260" r:id="R5298e65a605945e6"/>
    <p:sldId xmlns:r="http://schemas.openxmlformats.org/officeDocument/2006/relationships" id="261" r:id="Rc1343a541c3b44bd"/>
    <p:sldId xmlns:r="http://schemas.openxmlformats.org/officeDocument/2006/relationships" id="262" r:id="R7f3bf074cc04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5384903b64104" /><Relationship Type="http://schemas.openxmlformats.org/officeDocument/2006/relationships/slide" Target="/ppt/slides/slide1.xml" Id="R6edbb36cde7845cd" /><Relationship Type="http://schemas.openxmlformats.org/officeDocument/2006/relationships/slide" Target="/ppt/slides/slide2.xml" Id="Rb9c4bf69156b4a02" /><Relationship Type="http://schemas.openxmlformats.org/officeDocument/2006/relationships/slide" Target="/ppt/slides/slide3.xml" Id="R4a620ac7f8f848e6" /><Relationship Type="http://schemas.openxmlformats.org/officeDocument/2006/relationships/slide" Target="/ppt/slides/slide4.xml" Id="Rac961ef288e64cb3" /><Relationship Type="http://schemas.openxmlformats.org/officeDocument/2006/relationships/slide" Target="/ppt/slides/slide5.xml" Id="R5298e65a605945e6" /><Relationship Type="http://schemas.openxmlformats.org/officeDocument/2006/relationships/slide" Target="/ppt/slides/slide6.xml" Id="Rc1343a541c3b44bd" /><Relationship Type="http://schemas.openxmlformats.org/officeDocument/2006/relationships/slide" Target="/ppt/slides/slide7.xml" Id="R7f3bf074cc04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9c5e8e705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00a30d4d54a18" /><Relationship Type="http://schemas.openxmlformats.org/officeDocument/2006/relationships/theme" Target="/ppt/slideMasters/theme/theme1.xml" Id="R4f2dc7483934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00a30d4d5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d29bcfbc2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d5e165e4b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edff405fd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85201a3b4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cd3ecb69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642a20ed2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5612082f0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ØKONOMISENTERET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ØKONOMISENTERET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31 457 127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5 197 886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8 844 969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19 745 259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 –  85,4 %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FLATEKVÅL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984 058 993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