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9fd756646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80631b97c46b2"/>
  </p:sldMasterIdLst>
  <p:sldIdLst>
    <p:sldId xmlns:r="http://schemas.openxmlformats.org/officeDocument/2006/relationships" id="256" r:id="Rdc6d3d49f11a4b47"/>
    <p:sldId xmlns:r="http://schemas.openxmlformats.org/officeDocument/2006/relationships" id="257" r:id="Re50ea182406f42d7"/>
    <p:sldId xmlns:r="http://schemas.openxmlformats.org/officeDocument/2006/relationships" id="258" r:id="Ra5437bb79c25488e"/>
    <p:sldId xmlns:r="http://schemas.openxmlformats.org/officeDocument/2006/relationships" id="259" r:id="Rc7c8f4b9364e443a"/>
    <p:sldId xmlns:r="http://schemas.openxmlformats.org/officeDocument/2006/relationships" id="260" r:id="Rc18c4881a7554bb6"/>
    <p:sldId xmlns:r="http://schemas.openxmlformats.org/officeDocument/2006/relationships" id="261" r:id="R3f004e013bf5426c"/>
    <p:sldId xmlns:r="http://schemas.openxmlformats.org/officeDocument/2006/relationships" id="262" r:id="Rffcefff80494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80631b97c46b2" /><Relationship Type="http://schemas.openxmlformats.org/officeDocument/2006/relationships/slide" Target="/ppt/slides/slide1.xml" Id="Rdc6d3d49f11a4b47" /><Relationship Type="http://schemas.openxmlformats.org/officeDocument/2006/relationships/slide" Target="/ppt/slides/slide2.xml" Id="Re50ea182406f42d7" /><Relationship Type="http://schemas.openxmlformats.org/officeDocument/2006/relationships/slide" Target="/ppt/slides/slide3.xml" Id="Ra5437bb79c25488e" /><Relationship Type="http://schemas.openxmlformats.org/officeDocument/2006/relationships/slide" Target="/ppt/slides/slide4.xml" Id="Rc7c8f4b9364e443a" /><Relationship Type="http://schemas.openxmlformats.org/officeDocument/2006/relationships/slide" Target="/ppt/slides/slide5.xml" Id="Rc18c4881a7554bb6" /><Relationship Type="http://schemas.openxmlformats.org/officeDocument/2006/relationships/slide" Target="/ppt/slides/slide6.xml" Id="R3f004e013bf5426c" /><Relationship Type="http://schemas.openxmlformats.org/officeDocument/2006/relationships/slide" Target="/ppt/slides/slide7.xml" Id="Rffcefff80494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83f7c25ab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974252734203" /><Relationship Type="http://schemas.openxmlformats.org/officeDocument/2006/relationships/theme" Target="/ppt/slideMasters/theme/theme1.xml" Id="Reaf8a67ff18a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b97425273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8c54c957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c6b5169c3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a99da0b6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1350e5fe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161b190864a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930300fe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64aa6a83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CREDENTUS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CREDENTUS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792 121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−2 649 577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44 106 232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46 900 326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SCHIERNING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43B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984 085 990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CREDENTUS INVEST AS</a:t>
            </a:r>
          </a:p>
        </p:txBody>
      </p:sp>
    </p:spTree>
  </p:cSld>
  <p:clrMapOvr>
    <a:masterClrMapping xmlns:a="http://schemas.openxmlformats.org/drawingml/2006/main"/>
  </p:clrMapOvr>
</p:sld>
</file>