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23ac6e634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d926d91c945e4"/>
  </p:sldMasterIdLst>
  <p:sldIdLst>
    <p:sldId xmlns:r="http://schemas.openxmlformats.org/officeDocument/2006/relationships" id="256" r:id="Rc5893690d57d4d1c"/>
    <p:sldId xmlns:r="http://schemas.openxmlformats.org/officeDocument/2006/relationships" id="257" r:id="R79c61f8f067c472d"/>
    <p:sldId xmlns:r="http://schemas.openxmlformats.org/officeDocument/2006/relationships" id="258" r:id="Rcae2c042cb634b65"/>
    <p:sldId xmlns:r="http://schemas.openxmlformats.org/officeDocument/2006/relationships" id="259" r:id="R09ae9c7d07da404d"/>
    <p:sldId xmlns:r="http://schemas.openxmlformats.org/officeDocument/2006/relationships" id="260" r:id="R0cf009837de746bd"/>
    <p:sldId xmlns:r="http://schemas.openxmlformats.org/officeDocument/2006/relationships" id="261" r:id="R7aed5c3e6c6b435e"/>
    <p:sldId xmlns:r="http://schemas.openxmlformats.org/officeDocument/2006/relationships" id="262" r:id="R9dedd92cd58d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d926d91c945e4" /><Relationship Type="http://schemas.openxmlformats.org/officeDocument/2006/relationships/slide" Target="/ppt/slides/slide1.xml" Id="Rc5893690d57d4d1c" /><Relationship Type="http://schemas.openxmlformats.org/officeDocument/2006/relationships/slide" Target="/ppt/slides/slide2.xml" Id="R79c61f8f067c472d" /><Relationship Type="http://schemas.openxmlformats.org/officeDocument/2006/relationships/slide" Target="/ppt/slides/slide3.xml" Id="Rcae2c042cb634b65" /><Relationship Type="http://schemas.openxmlformats.org/officeDocument/2006/relationships/slide" Target="/ppt/slides/slide4.xml" Id="R09ae9c7d07da404d" /><Relationship Type="http://schemas.openxmlformats.org/officeDocument/2006/relationships/slide" Target="/ppt/slides/slide5.xml" Id="R0cf009837de746bd" /><Relationship Type="http://schemas.openxmlformats.org/officeDocument/2006/relationships/slide" Target="/ppt/slides/slide6.xml" Id="R7aed5c3e6c6b435e" /><Relationship Type="http://schemas.openxmlformats.org/officeDocument/2006/relationships/slide" Target="/ppt/slides/slide7.xml" Id="R9dedd92cd58d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7ee134255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1cb24db4240a3" /><Relationship Type="http://schemas.openxmlformats.org/officeDocument/2006/relationships/theme" Target="/ppt/slideMasters/theme/theme1.xml" Id="R36fadb465f16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1cb24db42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441d79e01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2d50eba6b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c6777ef7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c4cefe61a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db8b6260c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c313e46a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a89fda3d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 EIE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33 945 743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34 027 253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Andresen, Hafslundveien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984 097 212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 EIE AS</a:t>
            </a:r>
          </a:p>
        </p:txBody>
      </p:sp>
    </p:spTree>
  </p:cSld>
  <p:clrMapOvr>
    <a:masterClrMapping xmlns:a="http://schemas.openxmlformats.org/drawingml/2006/main"/>
  </p:clrMapOvr>
</p:sld>
</file>