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faf5e409e341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abd06306d749f0"/>
  </p:sldMasterIdLst>
  <p:sldIdLst>
    <p:sldId xmlns:r="http://schemas.openxmlformats.org/officeDocument/2006/relationships" id="256" r:id="R11ab873b2d654e06"/>
    <p:sldId xmlns:r="http://schemas.openxmlformats.org/officeDocument/2006/relationships" id="257" r:id="R8c8d67905d9847ea"/>
    <p:sldId xmlns:r="http://schemas.openxmlformats.org/officeDocument/2006/relationships" id="258" r:id="R49607477a5a74fb2"/>
    <p:sldId xmlns:r="http://schemas.openxmlformats.org/officeDocument/2006/relationships" id="259" r:id="R8895498048854a34"/>
    <p:sldId xmlns:r="http://schemas.openxmlformats.org/officeDocument/2006/relationships" id="260" r:id="R672537f2a5dd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bd06306d749f0" /><Relationship Type="http://schemas.openxmlformats.org/officeDocument/2006/relationships/slide" Target="/ppt/slides/slide1.xml" Id="R11ab873b2d654e06" /><Relationship Type="http://schemas.openxmlformats.org/officeDocument/2006/relationships/slide" Target="/ppt/slides/slide2.xml" Id="R8c8d67905d9847ea" /><Relationship Type="http://schemas.openxmlformats.org/officeDocument/2006/relationships/slide" Target="/ppt/slides/slide3.xml" Id="R49607477a5a74fb2" /><Relationship Type="http://schemas.openxmlformats.org/officeDocument/2006/relationships/slide" Target="/ppt/slides/slide4.xml" Id="R8895498048854a34" /><Relationship Type="http://schemas.openxmlformats.org/officeDocument/2006/relationships/slide" Target="/ppt/slides/slide5.xml" Id="R672537f2a5dd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cd27b1f5844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385f15438426f" /><Relationship Type="http://schemas.openxmlformats.org/officeDocument/2006/relationships/theme" Target="/ppt/slideMasters/theme/theme1.xml" Id="Rf0732404476c43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0385f1543842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3a93523aa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074d2326e4c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451807c05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3d857deb242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bc0db0b0a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UNGDOMSLAGET HEIMDAL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UNGDOMSLAGET HEIMDAL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UNGDOMSLAGET HEIMDAL ble etablert [år] og holder til i Austafjord.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UNGDOMSLAGET HEIMDAL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UNGDOMSLAGET HEIMDAL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UNGDOMSLAGET HEIMDAL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Garstadveien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7924 Austafjord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24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984 134 681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UNGDOMSLAGET HEIMDAL</a:t>
            </a:r>
          </a:p>
        </p:txBody>
      </p:sp>
    </p:spTree>
  </p:cSld>
  <p:clrMapOvr>
    <a:masterClrMapping xmlns:a="http://schemas.openxmlformats.org/drawingml/2006/main"/>
  </p:clrMapOvr>
</p:sld>
</file>