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5c204913f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7cb6431254e65"/>
  </p:sldMasterIdLst>
  <p:sldIdLst>
    <p:sldId xmlns:r="http://schemas.openxmlformats.org/officeDocument/2006/relationships" id="256" r:id="R2bd8f569ec2d4677"/>
    <p:sldId xmlns:r="http://schemas.openxmlformats.org/officeDocument/2006/relationships" id="257" r:id="Rdd743bbf23584ddb"/>
    <p:sldId xmlns:r="http://schemas.openxmlformats.org/officeDocument/2006/relationships" id="258" r:id="R919448296d194e7c"/>
    <p:sldId xmlns:r="http://schemas.openxmlformats.org/officeDocument/2006/relationships" id="259" r:id="R23a0fcd999d8462c"/>
    <p:sldId xmlns:r="http://schemas.openxmlformats.org/officeDocument/2006/relationships" id="260" r:id="R729a3b82e38e459b"/>
    <p:sldId xmlns:r="http://schemas.openxmlformats.org/officeDocument/2006/relationships" id="261" r:id="R7a5c038fa64c4bd0"/>
    <p:sldId xmlns:r="http://schemas.openxmlformats.org/officeDocument/2006/relationships" id="262" r:id="Rc176940a0d3a42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7cb6431254e65" /><Relationship Type="http://schemas.openxmlformats.org/officeDocument/2006/relationships/slide" Target="/ppt/slides/slide1.xml" Id="R2bd8f569ec2d4677" /><Relationship Type="http://schemas.openxmlformats.org/officeDocument/2006/relationships/slide" Target="/ppt/slides/slide2.xml" Id="Rdd743bbf23584ddb" /><Relationship Type="http://schemas.openxmlformats.org/officeDocument/2006/relationships/slide" Target="/ppt/slides/slide3.xml" Id="R919448296d194e7c" /><Relationship Type="http://schemas.openxmlformats.org/officeDocument/2006/relationships/slide" Target="/ppt/slides/slide4.xml" Id="R23a0fcd999d8462c" /><Relationship Type="http://schemas.openxmlformats.org/officeDocument/2006/relationships/slide" Target="/ppt/slides/slide5.xml" Id="R729a3b82e38e459b" /><Relationship Type="http://schemas.openxmlformats.org/officeDocument/2006/relationships/slide" Target="/ppt/slides/slide6.xml" Id="R7a5c038fa64c4bd0" /><Relationship Type="http://schemas.openxmlformats.org/officeDocument/2006/relationships/slide" Target="/ppt/slides/slide7.xml" Id="Rc176940a0d3a42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82760986c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dda7c9dcd43b6" /><Relationship Type="http://schemas.openxmlformats.org/officeDocument/2006/relationships/theme" Target="/ppt/slideMasters/theme/theme1.xml" Id="Rbe05188047f1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dda7c9dcd43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a357823f149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655b414b049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8927750274c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3448025314e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df35400f246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a428655a94e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756fc0c17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VERICOM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VERICOM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−450 994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37 606 914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37 769 317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CHRISTIAN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Munkerudtunet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82 70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mail@verisat.no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984 157 657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VERICOM AS</a:t>
            </a:r>
          </a:p>
        </p:txBody>
      </p:sp>
    </p:spTree>
  </p:cSld>
  <p:clrMapOvr>
    <a:masterClrMapping xmlns:a="http://schemas.openxmlformats.org/drawingml/2006/main"/>
  </p:clrMapOvr>
</p:sld>
</file>