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ce5513dfb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4f1d510fd480a"/>
  </p:sldMasterIdLst>
  <p:sldIdLst>
    <p:sldId xmlns:r="http://schemas.openxmlformats.org/officeDocument/2006/relationships" id="256" r:id="Rc248faaa165f417d"/>
    <p:sldId xmlns:r="http://schemas.openxmlformats.org/officeDocument/2006/relationships" id="257" r:id="R0c074edbd64b4360"/>
    <p:sldId xmlns:r="http://schemas.openxmlformats.org/officeDocument/2006/relationships" id="258" r:id="R44b71674d8984106"/>
    <p:sldId xmlns:r="http://schemas.openxmlformats.org/officeDocument/2006/relationships" id="259" r:id="R0d01946c81db4262"/>
    <p:sldId xmlns:r="http://schemas.openxmlformats.org/officeDocument/2006/relationships" id="260" r:id="R8ee5b50241d64155"/>
    <p:sldId xmlns:r="http://schemas.openxmlformats.org/officeDocument/2006/relationships" id="261" r:id="R62f39289d44d4605"/>
    <p:sldId xmlns:r="http://schemas.openxmlformats.org/officeDocument/2006/relationships" id="262" r:id="R44e84c091a77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4f1d510fd480a" /><Relationship Type="http://schemas.openxmlformats.org/officeDocument/2006/relationships/slide" Target="/ppt/slides/slide1.xml" Id="Rc248faaa165f417d" /><Relationship Type="http://schemas.openxmlformats.org/officeDocument/2006/relationships/slide" Target="/ppt/slides/slide2.xml" Id="R0c074edbd64b4360" /><Relationship Type="http://schemas.openxmlformats.org/officeDocument/2006/relationships/slide" Target="/ppt/slides/slide3.xml" Id="R44b71674d8984106" /><Relationship Type="http://schemas.openxmlformats.org/officeDocument/2006/relationships/slide" Target="/ppt/slides/slide4.xml" Id="R0d01946c81db4262" /><Relationship Type="http://schemas.openxmlformats.org/officeDocument/2006/relationships/slide" Target="/ppt/slides/slide5.xml" Id="R8ee5b50241d64155" /><Relationship Type="http://schemas.openxmlformats.org/officeDocument/2006/relationships/slide" Target="/ppt/slides/slide6.xml" Id="R62f39289d44d4605" /><Relationship Type="http://schemas.openxmlformats.org/officeDocument/2006/relationships/slide" Target="/ppt/slides/slide7.xml" Id="R44e84c091a77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214d318a0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9fa2cd2144ff" /><Relationship Type="http://schemas.openxmlformats.org/officeDocument/2006/relationships/theme" Target="/ppt/slideMasters/theme/theme1.xml" Id="R2f96e7ddb3e3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c9fa2cd21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a76cd40e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c24ffe83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777060be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29eb83f3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30c396fb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dcdfe0777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14b6e0436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KASCO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10 271 252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KASPER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984 216 785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KASCO INVEST AS</a:t>
            </a:r>
          </a:p>
        </p:txBody>
      </p:sp>
    </p:spTree>
  </p:cSld>
  <p:clrMapOvr>
    <a:masterClrMapping xmlns:a="http://schemas.openxmlformats.org/drawingml/2006/main"/>
  </p:clrMapOvr>
</p:sld>
</file>