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e75de341be4d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ed6306242c4837"/>
  </p:sldMasterIdLst>
  <p:sldIdLst>
    <p:sldId xmlns:r="http://schemas.openxmlformats.org/officeDocument/2006/relationships" id="256" r:id="R1f21084dc45f454f"/>
    <p:sldId xmlns:r="http://schemas.openxmlformats.org/officeDocument/2006/relationships" id="257" r:id="Rec348dff903f4116"/>
    <p:sldId xmlns:r="http://schemas.openxmlformats.org/officeDocument/2006/relationships" id="258" r:id="R293db0f9532b492c"/>
    <p:sldId xmlns:r="http://schemas.openxmlformats.org/officeDocument/2006/relationships" id="259" r:id="R1d22a7e7dd84448f"/>
    <p:sldId xmlns:r="http://schemas.openxmlformats.org/officeDocument/2006/relationships" id="260" r:id="R69ef1d18cc654d35"/>
    <p:sldId xmlns:r="http://schemas.openxmlformats.org/officeDocument/2006/relationships" id="261" r:id="Rcdaeb1c6c4024a4f"/>
    <p:sldId xmlns:r="http://schemas.openxmlformats.org/officeDocument/2006/relationships" id="262" r:id="R2d8d728426e74b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d6306242c4837" /><Relationship Type="http://schemas.openxmlformats.org/officeDocument/2006/relationships/slide" Target="/ppt/slides/slide1.xml" Id="R1f21084dc45f454f" /><Relationship Type="http://schemas.openxmlformats.org/officeDocument/2006/relationships/slide" Target="/ppt/slides/slide2.xml" Id="Rec348dff903f4116" /><Relationship Type="http://schemas.openxmlformats.org/officeDocument/2006/relationships/slide" Target="/ppt/slides/slide3.xml" Id="R293db0f9532b492c" /><Relationship Type="http://schemas.openxmlformats.org/officeDocument/2006/relationships/slide" Target="/ppt/slides/slide4.xml" Id="R1d22a7e7dd84448f" /><Relationship Type="http://schemas.openxmlformats.org/officeDocument/2006/relationships/slide" Target="/ppt/slides/slide5.xml" Id="R69ef1d18cc654d35" /><Relationship Type="http://schemas.openxmlformats.org/officeDocument/2006/relationships/slide" Target="/ppt/slides/slide6.xml" Id="Rcdaeb1c6c4024a4f" /><Relationship Type="http://schemas.openxmlformats.org/officeDocument/2006/relationships/slide" Target="/ppt/slides/slide7.xml" Id="R2d8d728426e74b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9d38ee3ec7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453c97f45448a" /><Relationship Type="http://schemas.openxmlformats.org/officeDocument/2006/relationships/theme" Target="/ppt/slideMasters/theme/theme1.xml" Id="R00f1fe6b790b41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0453c97f4544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cb1ab273648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8b814abf24d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d95b43cf2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4d98e34fd4c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8ecb4cacd49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c1e5e3c6244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293cb814d40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NORWAY MARINE INSURANCE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MARINE INSURANCE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 MARINE INSURANCE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MARINE INSURANCE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MARINE INSURANCE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MARINE INSURANCE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516 235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516 235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MARINE INSURANCE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VIKNA INVEST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FORVALTNING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MARINE INSURANCE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984 233 833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MARINE INSURANCE AS</a:t>
            </a:r>
          </a:p>
        </p:txBody>
      </p:sp>
    </p:spTree>
  </p:cSld>
  <p:clrMapOvr>
    <a:masterClrMapping xmlns:a="http://schemas.openxmlformats.org/drawingml/2006/main"/>
  </p:clrMapOvr>
</p:sld>
</file>