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9f7d6c1b4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4e93a093814108"/>
  </p:sldMasterIdLst>
  <p:sldIdLst>
    <p:sldId xmlns:r="http://schemas.openxmlformats.org/officeDocument/2006/relationships" id="256" r:id="R9a06a2541fe04dd1"/>
    <p:sldId xmlns:r="http://schemas.openxmlformats.org/officeDocument/2006/relationships" id="257" r:id="Re45e526062a64b57"/>
    <p:sldId xmlns:r="http://schemas.openxmlformats.org/officeDocument/2006/relationships" id="258" r:id="R00162da3f2134400"/>
    <p:sldId xmlns:r="http://schemas.openxmlformats.org/officeDocument/2006/relationships" id="259" r:id="R91c4ac6633aa4d1a"/>
    <p:sldId xmlns:r="http://schemas.openxmlformats.org/officeDocument/2006/relationships" id="260" r:id="R8d73b4ccf2d74adc"/>
    <p:sldId xmlns:r="http://schemas.openxmlformats.org/officeDocument/2006/relationships" id="261" r:id="Ra9818c8650034c22"/>
    <p:sldId xmlns:r="http://schemas.openxmlformats.org/officeDocument/2006/relationships" id="262" r:id="Rc677a25ee6884e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e93a093814108" /><Relationship Type="http://schemas.openxmlformats.org/officeDocument/2006/relationships/slide" Target="/ppt/slides/slide1.xml" Id="R9a06a2541fe04dd1" /><Relationship Type="http://schemas.openxmlformats.org/officeDocument/2006/relationships/slide" Target="/ppt/slides/slide2.xml" Id="Re45e526062a64b57" /><Relationship Type="http://schemas.openxmlformats.org/officeDocument/2006/relationships/slide" Target="/ppt/slides/slide3.xml" Id="R00162da3f2134400" /><Relationship Type="http://schemas.openxmlformats.org/officeDocument/2006/relationships/slide" Target="/ppt/slides/slide4.xml" Id="R91c4ac6633aa4d1a" /><Relationship Type="http://schemas.openxmlformats.org/officeDocument/2006/relationships/slide" Target="/ppt/slides/slide5.xml" Id="R8d73b4ccf2d74adc" /><Relationship Type="http://schemas.openxmlformats.org/officeDocument/2006/relationships/slide" Target="/ppt/slides/slide6.xml" Id="Ra9818c8650034c22" /><Relationship Type="http://schemas.openxmlformats.org/officeDocument/2006/relationships/slide" Target="/ppt/slides/slide7.xml" Id="Rc677a25ee6884e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a92d8d14f41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dbf1c7c40475f" /><Relationship Type="http://schemas.openxmlformats.org/officeDocument/2006/relationships/theme" Target="/ppt/slideMasters/theme/theme1.xml" Id="R78035234c914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dbf1c7c4047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ee3e22f6d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c2f3bae6142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0075743140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ccdb88afa45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895e30d31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96933736741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38544b163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CONSPECTUM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CONSPECTUM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−824 368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26 606 378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44 856 225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56 991 347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ARVIDSSØNN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STRAND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krutthuset@astrand.no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