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70c8cdc1fd3466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e590287a1d6453b"/>
  </p:sldMasterIdLst>
  <p:sldIdLst>
    <p:sldId xmlns:r="http://schemas.openxmlformats.org/officeDocument/2006/relationships" id="256" r:id="R8f6a9571ff264e5c"/>
    <p:sldId xmlns:r="http://schemas.openxmlformats.org/officeDocument/2006/relationships" id="257" r:id="Rf8be33b8b74f497c"/>
    <p:sldId xmlns:r="http://schemas.openxmlformats.org/officeDocument/2006/relationships" id="258" r:id="Rc7dcb8f88f9a49b4"/>
    <p:sldId xmlns:r="http://schemas.openxmlformats.org/officeDocument/2006/relationships" id="259" r:id="R888b3e90db414738"/>
    <p:sldId xmlns:r="http://schemas.openxmlformats.org/officeDocument/2006/relationships" id="260" r:id="R4870631dd0f74b93"/>
    <p:sldId xmlns:r="http://schemas.openxmlformats.org/officeDocument/2006/relationships" id="261" r:id="Rc7d7857673354503"/>
    <p:sldId xmlns:r="http://schemas.openxmlformats.org/officeDocument/2006/relationships" id="262" r:id="R071cc07d031b4e0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e590287a1d6453b" /><Relationship Type="http://schemas.openxmlformats.org/officeDocument/2006/relationships/slide" Target="/ppt/slides/slide1.xml" Id="R8f6a9571ff264e5c" /><Relationship Type="http://schemas.openxmlformats.org/officeDocument/2006/relationships/slide" Target="/ppt/slides/slide2.xml" Id="Rf8be33b8b74f497c" /><Relationship Type="http://schemas.openxmlformats.org/officeDocument/2006/relationships/slide" Target="/ppt/slides/slide3.xml" Id="Rc7dcb8f88f9a49b4" /><Relationship Type="http://schemas.openxmlformats.org/officeDocument/2006/relationships/slide" Target="/ppt/slides/slide4.xml" Id="R888b3e90db414738" /><Relationship Type="http://schemas.openxmlformats.org/officeDocument/2006/relationships/slide" Target="/ppt/slides/slide5.xml" Id="R4870631dd0f74b93" /><Relationship Type="http://schemas.openxmlformats.org/officeDocument/2006/relationships/slide" Target="/ppt/slides/slide6.xml" Id="Rc7d7857673354503" /><Relationship Type="http://schemas.openxmlformats.org/officeDocument/2006/relationships/slide" Target="/ppt/slides/slide7.xml" Id="R071cc07d031b4e0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2106317a0944e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7032928a5fa47db" /><Relationship Type="http://schemas.openxmlformats.org/officeDocument/2006/relationships/theme" Target="/ppt/slideMasters/theme/theme1.xml" Id="R09c02bc269f84f32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d7032928a5fa47d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9391c82da47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582c6a6609448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267292cef304dd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b833a7e78b345ad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cef32182b01472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f0afba3a6c74179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ac1cb6df7514c1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RÅFLOTT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RÅFLOTT EIENDOM AS ble etablert [år] og holder til i Porsgrunn.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214 000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21 752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987 444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3 714 697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3 748 359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ATLE RAGNVALD WIGESTRAND  –  51,7 %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WANJA HALVORSEN  –  48,3 %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Øyekastvegen 27B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3933 Porsgrunn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984 241 607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RÅFLOTT EIENDOM AS</a:t>
            </a:r>
          </a:p>
        </p:txBody>
      </p:sp>
    </p:spTree>
  </p:cSld>
  <p:clrMapOvr>
    <a:masterClrMapping xmlns:a="http://schemas.openxmlformats.org/drawingml/2006/main"/>
  </p:clrMapOvr>
</p:sld>
</file>