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a991371a27742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877e5ea2fb4248"/>
  </p:sldMasterIdLst>
  <p:sldIdLst>
    <p:sldId xmlns:r="http://schemas.openxmlformats.org/officeDocument/2006/relationships" id="256" r:id="Rd3839ae6153e4f72"/>
    <p:sldId xmlns:r="http://schemas.openxmlformats.org/officeDocument/2006/relationships" id="257" r:id="Re08878852e2849f7"/>
    <p:sldId xmlns:r="http://schemas.openxmlformats.org/officeDocument/2006/relationships" id="258" r:id="R9aeb63cc65fd43fe"/>
    <p:sldId xmlns:r="http://schemas.openxmlformats.org/officeDocument/2006/relationships" id="259" r:id="R3e242446828146df"/>
    <p:sldId xmlns:r="http://schemas.openxmlformats.org/officeDocument/2006/relationships" id="260" r:id="Rd90842cb4db34057"/>
    <p:sldId xmlns:r="http://schemas.openxmlformats.org/officeDocument/2006/relationships" id="261" r:id="Rcdd7088447314a0e"/>
    <p:sldId xmlns:r="http://schemas.openxmlformats.org/officeDocument/2006/relationships" id="262" r:id="R43c5fefdd04d4c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877e5ea2fb4248" /><Relationship Type="http://schemas.openxmlformats.org/officeDocument/2006/relationships/slide" Target="/ppt/slides/slide1.xml" Id="Rd3839ae6153e4f72" /><Relationship Type="http://schemas.openxmlformats.org/officeDocument/2006/relationships/slide" Target="/ppt/slides/slide2.xml" Id="Re08878852e2849f7" /><Relationship Type="http://schemas.openxmlformats.org/officeDocument/2006/relationships/slide" Target="/ppt/slides/slide3.xml" Id="R9aeb63cc65fd43fe" /><Relationship Type="http://schemas.openxmlformats.org/officeDocument/2006/relationships/slide" Target="/ppt/slides/slide4.xml" Id="R3e242446828146df" /><Relationship Type="http://schemas.openxmlformats.org/officeDocument/2006/relationships/slide" Target="/ppt/slides/slide5.xml" Id="Rd90842cb4db34057" /><Relationship Type="http://schemas.openxmlformats.org/officeDocument/2006/relationships/slide" Target="/ppt/slides/slide6.xml" Id="Rcdd7088447314a0e" /><Relationship Type="http://schemas.openxmlformats.org/officeDocument/2006/relationships/slide" Target="/ppt/slides/slide7.xml" Id="R43c5fefdd04d4c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696a728c094b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df598c49f640f6" /><Relationship Type="http://schemas.openxmlformats.org/officeDocument/2006/relationships/theme" Target="/ppt/slideMasters/theme/theme1.xml" Id="R4856ce76d52c45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df598c49f640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a11e8b69546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af379cd7844b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486908ab742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1db9c9570465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3e223c04745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33208425d4d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3ba939429d49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COD-EXPORT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COD-EXPORT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604 089 637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8 533 737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1 767 818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33 765 207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185 533 056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TEVAL INVEST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ABACS AS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CHRISTIN PEDERSEN HOLDING AS  –  16,3 %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ERIK MATHIESEN HOLDING AS  –  16,3 %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Keiser Wilhelms gate 24-26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6003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10 17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www.bacalhau.no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984 265 700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COD-EXPORT AS</a:t>
            </a:r>
          </a:p>
        </p:txBody>
      </p:sp>
    </p:spTree>
  </p:cSld>
  <p:clrMapOvr>
    <a:masterClrMapping xmlns:a="http://schemas.openxmlformats.org/drawingml/2006/main"/>
  </p:clrMapOvr>
</p:sld>
</file>