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1951c1e2c745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f06da29941429a"/>
  </p:sldMasterIdLst>
  <p:sldIdLst>
    <p:sldId xmlns:r="http://schemas.openxmlformats.org/officeDocument/2006/relationships" id="256" r:id="Ref6f019eadfd4dd7"/>
    <p:sldId xmlns:r="http://schemas.openxmlformats.org/officeDocument/2006/relationships" id="257" r:id="Rf7c49b44bd35423e"/>
    <p:sldId xmlns:r="http://schemas.openxmlformats.org/officeDocument/2006/relationships" id="258" r:id="Re0ceb10f8bc44ad3"/>
    <p:sldId xmlns:r="http://schemas.openxmlformats.org/officeDocument/2006/relationships" id="259" r:id="R6fe302cb8d554c75"/>
    <p:sldId xmlns:r="http://schemas.openxmlformats.org/officeDocument/2006/relationships" id="260" r:id="R4ead4fc1f6404484"/>
    <p:sldId xmlns:r="http://schemas.openxmlformats.org/officeDocument/2006/relationships" id="261" r:id="R32c9690f42634929"/>
    <p:sldId xmlns:r="http://schemas.openxmlformats.org/officeDocument/2006/relationships" id="262" r:id="R9c0f20873f294d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f06da29941429a" /><Relationship Type="http://schemas.openxmlformats.org/officeDocument/2006/relationships/slide" Target="/ppt/slides/slide1.xml" Id="Ref6f019eadfd4dd7" /><Relationship Type="http://schemas.openxmlformats.org/officeDocument/2006/relationships/slide" Target="/ppt/slides/slide2.xml" Id="Rf7c49b44bd35423e" /><Relationship Type="http://schemas.openxmlformats.org/officeDocument/2006/relationships/slide" Target="/ppt/slides/slide3.xml" Id="Re0ceb10f8bc44ad3" /><Relationship Type="http://schemas.openxmlformats.org/officeDocument/2006/relationships/slide" Target="/ppt/slides/slide4.xml" Id="R6fe302cb8d554c75" /><Relationship Type="http://schemas.openxmlformats.org/officeDocument/2006/relationships/slide" Target="/ppt/slides/slide5.xml" Id="R4ead4fc1f6404484" /><Relationship Type="http://schemas.openxmlformats.org/officeDocument/2006/relationships/slide" Target="/ppt/slides/slide6.xml" Id="R32c9690f42634929" /><Relationship Type="http://schemas.openxmlformats.org/officeDocument/2006/relationships/slide" Target="/ppt/slides/slide7.xml" Id="R9c0f20873f294d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74282b34d84d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b6036412947e7" /><Relationship Type="http://schemas.openxmlformats.org/officeDocument/2006/relationships/theme" Target="/ppt/slideMasters/theme/theme1.xml" Id="Ra9edd1e9e6bd48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eb6036412947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4007edaee4e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7ea537c7347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9356478694f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921016f9548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8b262131b4e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be441c3b543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47b2cb02449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ROTT REGNSKAP OG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ROTT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ROTT REGNSKAP OG RÅDGIVNING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ROTT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ROTT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ROTT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26 611 052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605 113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787 199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4 545 744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11 430 163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ROTT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ROTT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85 86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resepsjon@rottregnskap.no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www.rottregnskap.no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984 313 667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ROTT REGNSKAP OG RÅDGIVNING AS</a:t>
            </a:r>
          </a:p>
        </p:txBody>
      </p:sp>
    </p:spTree>
  </p:cSld>
  <p:clrMapOvr>
    <a:masterClrMapping xmlns:a="http://schemas.openxmlformats.org/drawingml/2006/main"/>
  </p:clrMapOvr>
</p:sld>
</file>