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1424c2e3849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bf07702926484f"/>
  </p:sldMasterIdLst>
  <p:sldIdLst>
    <p:sldId xmlns:r="http://schemas.openxmlformats.org/officeDocument/2006/relationships" id="256" r:id="R782d6fcb85454478"/>
    <p:sldId xmlns:r="http://schemas.openxmlformats.org/officeDocument/2006/relationships" id="257" r:id="Ra9f8547f8c11484a"/>
    <p:sldId xmlns:r="http://schemas.openxmlformats.org/officeDocument/2006/relationships" id="258" r:id="R5badc037fa714bbc"/>
    <p:sldId xmlns:r="http://schemas.openxmlformats.org/officeDocument/2006/relationships" id="259" r:id="R2da9d11f87cb451f"/>
    <p:sldId xmlns:r="http://schemas.openxmlformats.org/officeDocument/2006/relationships" id="260" r:id="Re9cebcc3a3a34fcf"/>
    <p:sldId xmlns:r="http://schemas.openxmlformats.org/officeDocument/2006/relationships" id="261" r:id="R135967dcc68940a6"/>
    <p:sldId xmlns:r="http://schemas.openxmlformats.org/officeDocument/2006/relationships" id="262" r:id="R3fe08469219d4f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f07702926484f" /><Relationship Type="http://schemas.openxmlformats.org/officeDocument/2006/relationships/slide" Target="/ppt/slides/slide1.xml" Id="R782d6fcb85454478" /><Relationship Type="http://schemas.openxmlformats.org/officeDocument/2006/relationships/slide" Target="/ppt/slides/slide2.xml" Id="Ra9f8547f8c11484a" /><Relationship Type="http://schemas.openxmlformats.org/officeDocument/2006/relationships/slide" Target="/ppt/slides/slide3.xml" Id="R5badc037fa714bbc" /><Relationship Type="http://schemas.openxmlformats.org/officeDocument/2006/relationships/slide" Target="/ppt/slides/slide4.xml" Id="R2da9d11f87cb451f" /><Relationship Type="http://schemas.openxmlformats.org/officeDocument/2006/relationships/slide" Target="/ppt/slides/slide5.xml" Id="Re9cebcc3a3a34fcf" /><Relationship Type="http://schemas.openxmlformats.org/officeDocument/2006/relationships/slide" Target="/ppt/slides/slide6.xml" Id="R135967dcc68940a6" /><Relationship Type="http://schemas.openxmlformats.org/officeDocument/2006/relationships/slide" Target="/ppt/slides/slide7.xml" Id="R3fe08469219d4f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4999f14c04c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20f2157f74431" /><Relationship Type="http://schemas.openxmlformats.org/officeDocument/2006/relationships/theme" Target="/ppt/slideMasters/theme/theme1.xml" Id="Ree40ef6d1f24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620f2157f744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6df19651d44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6fe43ef7d4d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3e6639ad94e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5b69dffc0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71414ebdd43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eea71074a46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6bde48a8649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ZENITH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ZENITH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53 716 939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9 073 746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984 333 757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