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fa8078355548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d6d1da3a3f4b24"/>
  </p:sldMasterIdLst>
  <p:sldIdLst>
    <p:sldId xmlns:r="http://schemas.openxmlformats.org/officeDocument/2006/relationships" id="256" r:id="R7631eb6a0a8041e9"/>
    <p:sldId xmlns:r="http://schemas.openxmlformats.org/officeDocument/2006/relationships" id="257" r:id="Rc394e8abecc64968"/>
    <p:sldId xmlns:r="http://schemas.openxmlformats.org/officeDocument/2006/relationships" id="258" r:id="R73368affb50a49bf"/>
    <p:sldId xmlns:r="http://schemas.openxmlformats.org/officeDocument/2006/relationships" id="259" r:id="Rccf7b8afa62549fd"/>
    <p:sldId xmlns:r="http://schemas.openxmlformats.org/officeDocument/2006/relationships" id="260" r:id="R204e806ae3974801"/>
    <p:sldId xmlns:r="http://schemas.openxmlformats.org/officeDocument/2006/relationships" id="261" r:id="R27311ded30d149a4"/>
    <p:sldId xmlns:r="http://schemas.openxmlformats.org/officeDocument/2006/relationships" id="262" r:id="R8b21921f7b0e44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6d1da3a3f4b24" /><Relationship Type="http://schemas.openxmlformats.org/officeDocument/2006/relationships/slide" Target="/ppt/slides/slide1.xml" Id="R7631eb6a0a8041e9" /><Relationship Type="http://schemas.openxmlformats.org/officeDocument/2006/relationships/slide" Target="/ppt/slides/slide2.xml" Id="Rc394e8abecc64968" /><Relationship Type="http://schemas.openxmlformats.org/officeDocument/2006/relationships/slide" Target="/ppt/slides/slide3.xml" Id="R73368affb50a49bf" /><Relationship Type="http://schemas.openxmlformats.org/officeDocument/2006/relationships/slide" Target="/ppt/slides/slide4.xml" Id="Rccf7b8afa62549fd" /><Relationship Type="http://schemas.openxmlformats.org/officeDocument/2006/relationships/slide" Target="/ppt/slides/slide5.xml" Id="R204e806ae3974801" /><Relationship Type="http://schemas.openxmlformats.org/officeDocument/2006/relationships/slide" Target="/ppt/slides/slide6.xml" Id="R27311ded30d149a4" /><Relationship Type="http://schemas.openxmlformats.org/officeDocument/2006/relationships/slide" Target="/ppt/slides/slide7.xml" Id="R8b21921f7b0e44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eb34c859a40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4a88a0ad1425f" /><Relationship Type="http://schemas.openxmlformats.org/officeDocument/2006/relationships/theme" Target="/ppt/slideMasters/theme/theme1.xml" Id="R3927df99357f49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e4a88a0ad142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61741a32148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0ba1dcd3348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fc1157f5e45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a6b181dea4d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cc0aef9c049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0201bef2044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0d79abc314e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HAUKELIFJELL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HAUKELIFJELL UTVIKLING AS ble etablert [år] og holder til i Edland.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9 175 001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−1 162 849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47 275 345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67 960 690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 VINJE  –  50,7 %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JORI BASTLIEN VINJE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BASTLIEN VINJE  –  24,7 %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Tyrvelivegen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3895 Edland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51 80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984 357 494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