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5374285883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aa4fda00b451b"/>
  </p:sldMasterIdLst>
  <p:sldIdLst>
    <p:sldId xmlns:r="http://schemas.openxmlformats.org/officeDocument/2006/relationships" id="256" r:id="R1240d29b19944d05"/>
    <p:sldId xmlns:r="http://schemas.openxmlformats.org/officeDocument/2006/relationships" id="257" r:id="R66c5ae66436e4ec2"/>
    <p:sldId xmlns:r="http://schemas.openxmlformats.org/officeDocument/2006/relationships" id="258" r:id="R3be96521e50c40c5"/>
    <p:sldId xmlns:r="http://schemas.openxmlformats.org/officeDocument/2006/relationships" id="259" r:id="R751a7201c5ab4d8d"/>
    <p:sldId xmlns:r="http://schemas.openxmlformats.org/officeDocument/2006/relationships" id="260" r:id="R754470f767574c7e"/>
    <p:sldId xmlns:r="http://schemas.openxmlformats.org/officeDocument/2006/relationships" id="261" r:id="Rc1add33c50f64696"/>
    <p:sldId xmlns:r="http://schemas.openxmlformats.org/officeDocument/2006/relationships" id="262" r:id="R9285d876e885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aa4fda00b451b" /><Relationship Type="http://schemas.openxmlformats.org/officeDocument/2006/relationships/slide" Target="/ppt/slides/slide1.xml" Id="R1240d29b19944d05" /><Relationship Type="http://schemas.openxmlformats.org/officeDocument/2006/relationships/slide" Target="/ppt/slides/slide2.xml" Id="R66c5ae66436e4ec2" /><Relationship Type="http://schemas.openxmlformats.org/officeDocument/2006/relationships/slide" Target="/ppt/slides/slide3.xml" Id="R3be96521e50c40c5" /><Relationship Type="http://schemas.openxmlformats.org/officeDocument/2006/relationships/slide" Target="/ppt/slides/slide4.xml" Id="R751a7201c5ab4d8d" /><Relationship Type="http://schemas.openxmlformats.org/officeDocument/2006/relationships/slide" Target="/ppt/slides/slide5.xml" Id="R754470f767574c7e" /><Relationship Type="http://schemas.openxmlformats.org/officeDocument/2006/relationships/slide" Target="/ppt/slides/slide6.xml" Id="Rc1add33c50f64696" /><Relationship Type="http://schemas.openxmlformats.org/officeDocument/2006/relationships/slide" Target="/ppt/slides/slide7.xml" Id="R9285d876e885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3e7027d09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026e3a59648ce" /><Relationship Type="http://schemas.openxmlformats.org/officeDocument/2006/relationships/theme" Target="/ppt/slideMasters/theme/theme1.xml" Id="R1e3a0370ea74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026e3a596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9e69c6ab745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4a5a45551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df98b83e5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d295202a2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9ea0d2578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2396864a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638549e674c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SPINNAKER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SPINNAKER INVEST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15 566 425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45 666 893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46 114 908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IVAR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984 359 527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