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8fc418910b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30dad912a4942"/>
  </p:sldMasterIdLst>
  <p:sldIdLst>
    <p:sldId xmlns:r="http://schemas.openxmlformats.org/officeDocument/2006/relationships" id="256" r:id="Rc46690dce05d45e8"/>
    <p:sldId xmlns:r="http://schemas.openxmlformats.org/officeDocument/2006/relationships" id="257" r:id="R17c49b3195ba47ac"/>
    <p:sldId xmlns:r="http://schemas.openxmlformats.org/officeDocument/2006/relationships" id="258" r:id="R09f3552a18984ccf"/>
    <p:sldId xmlns:r="http://schemas.openxmlformats.org/officeDocument/2006/relationships" id="259" r:id="R2679a0a574444d2d"/>
    <p:sldId xmlns:r="http://schemas.openxmlformats.org/officeDocument/2006/relationships" id="260" r:id="Rca6a9f377eff49dd"/>
    <p:sldId xmlns:r="http://schemas.openxmlformats.org/officeDocument/2006/relationships" id="261" r:id="Rc1016ec26fee40dd"/>
    <p:sldId xmlns:r="http://schemas.openxmlformats.org/officeDocument/2006/relationships" id="262" r:id="Rcfe5ecb9482a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30dad912a4942" /><Relationship Type="http://schemas.openxmlformats.org/officeDocument/2006/relationships/slide" Target="/ppt/slides/slide1.xml" Id="Rc46690dce05d45e8" /><Relationship Type="http://schemas.openxmlformats.org/officeDocument/2006/relationships/slide" Target="/ppt/slides/slide2.xml" Id="R17c49b3195ba47ac" /><Relationship Type="http://schemas.openxmlformats.org/officeDocument/2006/relationships/slide" Target="/ppt/slides/slide3.xml" Id="R09f3552a18984ccf" /><Relationship Type="http://schemas.openxmlformats.org/officeDocument/2006/relationships/slide" Target="/ppt/slides/slide4.xml" Id="R2679a0a574444d2d" /><Relationship Type="http://schemas.openxmlformats.org/officeDocument/2006/relationships/slide" Target="/ppt/slides/slide5.xml" Id="Rca6a9f377eff49dd" /><Relationship Type="http://schemas.openxmlformats.org/officeDocument/2006/relationships/slide" Target="/ppt/slides/slide6.xml" Id="Rc1016ec26fee40dd" /><Relationship Type="http://schemas.openxmlformats.org/officeDocument/2006/relationships/slide" Target="/ppt/slides/slide7.xml" Id="Rcfe5ecb9482a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a3cd47d35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50de7509b4f85" /><Relationship Type="http://schemas.openxmlformats.org/officeDocument/2006/relationships/theme" Target="/ppt/slideMasters/theme/theme1.xml" Id="Rf1af5a247c82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50de7509b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b10ca9154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e1c8873fd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c2603f5194e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b157fadd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b55331c4045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20c17e3d84b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d71409f19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IMMOBILIARE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IMMOBILIARE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−662 828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57 719 624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60 259 359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PEDERSEN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PEDERSEN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984 428 928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