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6e11f0286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6809857b44a6d"/>
  </p:sldMasterIdLst>
  <p:sldIdLst>
    <p:sldId xmlns:r="http://schemas.openxmlformats.org/officeDocument/2006/relationships" id="256" r:id="Raa999d24f0cd4452"/>
    <p:sldId xmlns:r="http://schemas.openxmlformats.org/officeDocument/2006/relationships" id="257" r:id="R88ac42c0ba084cb3"/>
    <p:sldId xmlns:r="http://schemas.openxmlformats.org/officeDocument/2006/relationships" id="258" r:id="Rab8bc796278b47f6"/>
    <p:sldId xmlns:r="http://schemas.openxmlformats.org/officeDocument/2006/relationships" id="259" r:id="R295b86cc8b054106"/>
    <p:sldId xmlns:r="http://schemas.openxmlformats.org/officeDocument/2006/relationships" id="260" r:id="R75276be2fbf04c82"/>
    <p:sldId xmlns:r="http://schemas.openxmlformats.org/officeDocument/2006/relationships" id="261" r:id="R59230303089f469e"/>
    <p:sldId xmlns:r="http://schemas.openxmlformats.org/officeDocument/2006/relationships" id="262" r:id="Rf8551c80e6ca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6809857b44a6d" /><Relationship Type="http://schemas.openxmlformats.org/officeDocument/2006/relationships/slide" Target="/ppt/slides/slide1.xml" Id="Raa999d24f0cd4452" /><Relationship Type="http://schemas.openxmlformats.org/officeDocument/2006/relationships/slide" Target="/ppt/slides/slide2.xml" Id="R88ac42c0ba084cb3" /><Relationship Type="http://schemas.openxmlformats.org/officeDocument/2006/relationships/slide" Target="/ppt/slides/slide3.xml" Id="Rab8bc796278b47f6" /><Relationship Type="http://schemas.openxmlformats.org/officeDocument/2006/relationships/slide" Target="/ppt/slides/slide4.xml" Id="R295b86cc8b054106" /><Relationship Type="http://schemas.openxmlformats.org/officeDocument/2006/relationships/slide" Target="/ppt/slides/slide5.xml" Id="R75276be2fbf04c82" /><Relationship Type="http://schemas.openxmlformats.org/officeDocument/2006/relationships/slide" Target="/ppt/slides/slide6.xml" Id="R59230303089f469e" /><Relationship Type="http://schemas.openxmlformats.org/officeDocument/2006/relationships/slide" Target="/ppt/slides/slide7.xml" Id="Rf8551c80e6ca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f2c94d087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f6e81f024a26" /><Relationship Type="http://schemas.openxmlformats.org/officeDocument/2006/relationships/theme" Target="/ppt/slideMasters/theme/theme1.xml" Id="R200f4a400a5b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1f6e81f02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f5e72d84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7dfd581c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a6f8258f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0aa8fa0d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a48c1118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3742460c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0c39d43c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