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7f1413318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182b09ba24c0f"/>
  </p:sldMasterIdLst>
  <p:sldIdLst>
    <p:sldId xmlns:r="http://schemas.openxmlformats.org/officeDocument/2006/relationships" id="256" r:id="R5550cae8b27b434a"/>
    <p:sldId xmlns:r="http://schemas.openxmlformats.org/officeDocument/2006/relationships" id="257" r:id="R2084c0e0bea94c3c"/>
    <p:sldId xmlns:r="http://schemas.openxmlformats.org/officeDocument/2006/relationships" id="258" r:id="R71d66787feb74c66"/>
    <p:sldId xmlns:r="http://schemas.openxmlformats.org/officeDocument/2006/relationships" id="259" r:id="R798dfcb432014fb8"/>
    <p:sldId xmlns:r="http://schemas.openxmlformats.org/officeDocument/2006/relationships" id="260" r:id="Rc7d0f992cd6e4b11"/>
    <p:sldId xmlns:r="http://schemas.openxmlformats.org/officeDocument/2006/relationships" id="261" r:id="R34ab6f25ef834a31"/>
    <p:sldId xmlns:r="http://schemas.openxmlformats.org/officeDocument/2006/relationships" id="262" r:id="R4169c2be04e2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182b09ba24c0f" /><Relationship Type="http://schemas.openxmlformats.org/officeDocument/2006/relationships/slide" Target="/ppt/slides/slide1.xml" Id="R5550cae8b27b434a" /><Relationship Type="http://schemas.openxmlformats.org/officeDocument/2006/relationships/slide" Target="/ppt/slides/slide2.xml" Id="R2084c0e0bea94c3c" /><Relationship Type="http://schemas.openxmlformats.org/officeDocument/2006/relationships/slide" Target="/ppt/slides/slide3.xml" Id="R71d66787feb74c66" /><Relationship Type="http://schemas.openxmlformats.org/officeDocument/2006/relationships/slide" Target="/ppt/slides/slide4.xml" Id="R798dfcb432014fb8" /><Relationship Type="http://schemas.openxmlformats.org/officeDocument/2006/relationships/slide" Target="/ppt/slides/slide5.xml" Id="Rc7d0f992cd6e4b11" /><Relationship Type="http://schemas.openxmlformats.org/officeDocument/2006/relationships/slide" Target="/ppt/slides/slide6.xml" Id="R34ab6f25ef834a31" /><Relationship Type="http://schemas.openxmlformats.org/officeDocument/2006/relationships/slide" Target="/ppt/slides/slide7.xml" Id="R4169c2be04e2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502702e19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08e4ef5c404b" /><Relationship Type="http://schemas.openxmlformats.org/officeDocument/2006/relationships/theme" Target="/ppt/slideMasters/theme/theme1.xml" Id="Readbcefa9ee7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108e4ef5c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ccc0f830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73cadf47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4e0bac34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b7323043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60aa11be4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950443bd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aedf8ee4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VASETSENTERET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VASETSENTERET AS ble etablert [år] og holder til i Røn.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4 264 364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LASSKOGEN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30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