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db95df35f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85299b2a74f09"/>
  </p:sldMasterIdLst>
  <p:sldIdLst>
    <p:sldId xmlns:r="http://schemas.openxmlformats.org/officeDocument/2006/relationships" id="256" r:id="R0d6ed0523643493e"/>
    <p:sldId xmlns:r="http://schemas.openxmlformats.org/officeDocument/2006/relationships" id="257" r:id="R113258d53fe94149"/>
    <p:sldId xmlns:r="http://schemas.openxmlformats.org/officeDocument/2006/relationships" id="258" r:id="R5d5f705c798f4592"/>
    <p:sldId xmlns:r="http://schemas.openxmlformats.org/officeDocument/2006/relationships" id="259" r:id="R6de56db096c34224"/>
    <p:sldId xmlns:r="http://schemas.openxmlformats.org/officeDocument/2006/relationships" id="260" r:id="Rc7910207fbee4c9a"/>
    <p:sldId xmlns:r="http://schemas.openxmlformats.org/officeDocument/2006/relationships" id="261" r:id="R643278ba09f24ddd"/>
    <p:sldId xmlns:r="http://schemas.openxmlformats.org/officeDocument/2006/relationships" id="262" r:id="Rc31be1aafa71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85299b2a74f09" /><Relationship Type="http://schemas.openxmlformats.org/officeDocument/2006/relationships/slide" Target="/ppt/slides/slide1.xml" Id="R0d6ed0523643493e" /><Relationship Type="http://schemas.openxmlformats.org/officeDocument/2006/relationships/slide" Target="/ppt/slides/slide2.xml" Id="R113258d53fe94149" /><Relationship Type="http://schemas.openxmlformats.org/officeDocument/2006/relationships/slide" Target="/ppt/slides/slide3.xml" Id="R5d5f705c798f4592" /><Relationship Type="http://schemas.openxmlformats.org/officeDocument/2006/relationships/slide" Target="/ppt/slides/slide4.xml" Id="R6de56db096c34224" /><Relationship Type="http://schemas.openxmlformats.org/officeDocument/2006/relationships/slide" Target="/ppt/slides/slide5.xml" Id="Rc7910207fbee4c9a" /><Relationship Type="http://schemas.openxmlformats.org/officeDocument/2006/relationships/slide" Target="/ppt/slides/slide6.xml" Id="R643278ba09f24ddd" /><Relationship Type="http://schemas.openxmlformats.org/officeDocument/2006/relationships/slide" Target="/ppt/slides/slide7.xml" Id="Rc31be1aafa71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0b57e89c94e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82d4917e8437e" /><Relationship Type="http://schemas.openxmlformats.org/officeDocument/2006/relationships/theme" Target="/ppt/slideMasters/theme/theme1.xml" Id="Rb6afd67027a4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82d4917e8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12ee11a0945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9bb4411ac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99d8550342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63ae3b834f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74eec15a4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ebeb56e424e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065edf582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