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4057fd4fa44f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3d604971e4a74"/>
  </p:sldMasterIdLst>
  <p:sldIdLst>
    <p:sldId xmlns:r="http://schemas.openxmlformats.org/officeDocument/2006/relationships" id="256" r:id="R7ab9b5d12d134fd1"/>
    <p:sldId xmlns:r="http://schemas.openxmlformats.org/officeDocument/2006/relationships" id="257" r:id="R7ee533b1daa146c3"/>
    <p:sldId xmlns:r="http://schemas.openxmlformats.org/officeDocument/2006/relationships" id="258" r:id="R055b4b6f20d0401a"/>
    <p:sldId xmlns:r="http://schemas.openxmlformats.org/officeDocument/2006/relationships" id="259" r:id="R33a2481f91314210"/>
    <p:sldId xmlns:r="http://schemas.openxmlformats.org/officeDocument/2006/relationships" id="260" r:id="Rbb7229bad6264164"/>
    <p:sldId xmlns:r="http://schemas.openxmlformats.org/officeDocument/2006/relationships" id="261" r:id="R68d2266753bf4d30"/>
    <p:sldId xmlns:r="http://schemas.openxmlformats.org/officeDocument/2006/relationships" id="262" r:id="R70eea9c494554f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3d604971e4a74" /><Relationship Type="http://schemas.openxmlformats.org/officeDocument/2006/relationships/slide" Target="/ppt/slides/slide1.xml" Id="R7ab9b5d12d134fd1" /><Relationship Type="http://schemas.openxmlformats.org/officeDocument/2006/relationships/slide" Target="/ppt/slides/slide2.xml" Id="R7ee533b1daa146c3" /><Relationship Type="http://schemas.openxmlformats.org/officeDocument/2006/relationships/slide" Target="/ppt/slides/slide3.xml" Id="R055b4b6f20d0401a" /><Relationship Type="http://schemas.openxmlformats.org/officeDocument/2006/relationships/slide" Target="/ppt/slides/slide4.xml" Id="R33a2481f91314210" /><Relationship Type="http://schemas.openxmlformats.org/officeDocument/2006/relationships/slide" Target="/ppt/slides/slide5.xml" Id="Rbb7229bad6264164" /><Relationship Type="http://schemas.openxmlformats.org/officeDocument/2006/relationships/slide" Target="/ppt/slides/slide6.xml" Id="R68d2266753bf4d30" /><Relationship Type="http://schemas.openxmlformats.org/officeDocument/2006/relationships/slide" Target="/ppt/slides/slide7.xml" Id="R70eea9c494554f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a4c024fde46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6fcc783ff48e1" /><Relationship Type="http://schemas.openxmlformats.org/officeDocument/2006/relationships/theme" Target="/ppt/slideMasters/theme/theme1.xml" Id="R45ae089d22684d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6fcc783ff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d7ad3ea23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e1daf14f44b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5a2b3294b4d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43435eee04e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90fccdd594c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6c825f85345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27c64bf254a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ØKONOMIHUSET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52 138 035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1 441 545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4 614 480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16 312 146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ØKONOMISTYRING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ØKONOMIHUSET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CHAZ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Mohrs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984 540 671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