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46c830dba34e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9b62a78e5249fd"/>
  </p:sldMasterIdLst>
  <p:sldIdLst>
    <p:sldId xmlns:r="http://schemas.openxmlformats.org/officeDocument/2006/relationships" id="256" r:id="R15b06f59256f4993"/>
    <p:sldId xmlns:r="http://schemas.openxmlformats.org/officeDocument/2006/relationships" id="257" r:id="R65cb795206794812"/>
    <p:sldId xmlns:r="http://schemas.openxmlformats.org/officeDocument/2006/relationships" id="258" r:id="R5488b448391d4c36"/>
    <p:sldId xmlns:r="http://schemas.openxmlformats.org/officeDocument/2006/relationships" id="259" r:id="Rbaf19aae4d22483f"/>
    <p:sldId xmlns:r="http://schemas.openxmlformats.org/officeDocument/2006/relationships" id="260" r:id="R8355138419d740a3"/>
    <p:sldId xmlns:r="http://schemas.openxmlformats.org/officeDocument/2006/relationships" id="261" r:id="R5446d3480b5340a4"/>
    <p:sldId xmlns:r="http://schemas.openxmlformats.org/officeDocument/2006/relationships" id="262" r:id="Rea9d17f715714a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b62a78e5249fd" /><Relationship Type="http://schemas.openxmlformats.org/officeDocument/2006/relationships/slide" Target="/ppt/slides/slide1.xml" Id="R15b06f59256f4993" /><Relationship Type="http://schemas.openxmlformats.org/officeDocument/2006/relationships/slide" Target="/ppt/slides/slide2.xml" Id="R65cb795206794812" /><Relationship Type="http://schemas.openxmlformats.org/officeDocument/2006/relationships/slide" Target="/ppt/slides/slide3.xml" Id="R5488b448391d4c36" /><Relationship Type="http://schemas.openxmlformats.org/officeDocument/2006/relationships/slide" Target="/ppt/slides/slide4.xml" Id="Rbaf19aae4d22483f" /><Relationship Type="http://schemas.openxmlformats.org/officeDocument/2006/relationships/slide" Target="/ppt/slides/slide5.xml" Id="R8355138419d740a3" /><Relationship Type="http://schemas.openxmlformats.org/officeDocument/2006/relationships/slide" Target="/ppt/slides/slide6.xml" Id="R5446d3480b5340a4" /><Relationship Type="http://schemas.openxmlformats.org/officeDocument/2006/relationships/slide" Target="/ppt/slides/slide7.xml" Id="Rea9d17f715714a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86d36af6024d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544dcea8943e4" /><Relationship Type="http://schemas.openxmlformats.org/officeDocument/2006/relationships/theme" Target="/ppt/slideMasters/theme/theme1.xml" Id="R88cb26247a9a42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d544dcea8943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67d72cda74c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203d431c542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6a4ddafa849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d1641d0ac4e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22b3b594d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d2178ebe140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1a0ec57a449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SAGA REGNSKAP ÅRNES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SAGA REGNSKAP ÅRNES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−793 035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−533 904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10 789 111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DAHL AS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91 90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984 545 045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SAGA REGNSKAP ÅRNES AS</a:t>
            </a:r>
          </a:p>
        </p:txBody>
      </p:sp>
    </p:spTree>
  </p:cSld>
  <p:clrMapOvr>
    <a:masterClrMapping xmlns:a="http://schemas.openxmlformats.org/drawingml/2006/main"/>
  </p:clrMapOvr>
</p:sld>
</file>