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6dd333cde0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d1d07dc0048f9"/>
  </p:sldMasterIdLst>
  <p:sldIdLst>
    <p:sldId xmlns:r="http://schemas.openxmlformats.org/officeDocument/2006/relationships" id="256" r:id="R8fc0cdfd587b4a28"/>
    <p:sldId xmlns:r="http://schemas.openxmlformats.org/officeDocument/2006/relationships" id="257" r:id="R1721653bc3634545"/>
    <p:sldId xmlns:r="http://schemas.openxmlformats.org/officeDocument/2006/relationships" id="258" r:id="Rf66286cb06584e6b"/>
    <p:sldId xmlns:r="http://schemas.openxmlformats.org/officeDocument/2006/relationships" id="259" r:id="Re6a5b1ee42024148"/>
    <p:sldId xmlns:r="http://schemas.openxmlformats.org/officeDocument/2006/relationships" id="260" r:id="Rd432674f08f34c0b"/>
    <p:sldId xmlns:r="http://schemas.openxmlformats.org/officeDocument/2006/relationships" id="261" r:id="R88c3da64c0914ec6"/>
    <p:sldId xmlns:r="http://schemas.openxmlformats.org/officeDocument/2006/relationships" id="262" r:id="R7a220b1f3ffd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d1d07dc0048f9" /><Relationship Type="http://schemas.openxmlformats.org/officeDocument/2006/relationships/slide" Target="/ppt/slides/slide1.xml" Id="R8fc0cdfd587b4a28" /><Relationship Type="http://schemas.openxmlformats.org/officeDocument/2006/relationships/slide" Target="/ppt/slides/slide2.xml" Id="R1721653bc3634545" /><Relationship Type="http://schemas.openxmlformats.org/officeDocument/2006/relationships/slide" Target="/ppt/slides/slide3.xml" Id="Rf66286cb06584e6b" /><Relationship Type="http://schemas.openxmlformats.org/officeDocument/2006/relationships/slide" Target="/ppt/slides/slide4.xml" Id="Re6a5b1ee42024148" /><Relationship Type="http://schemas.openxmlformats.org/officeDocument/2006/relationships/slide" Target="/ppt/slides/slide5.xml" Id="Rd432674f08f34c0b" /><Relationship Type="http://schemas.openxmlformats.org/officeDocument/2006/relationships/slide" Target="/ppt/slides/slide6.xml" Id="R88c3da64c0914ec6" /><Relationship Type="http://schemas.openxmlformats.org/officeDocument/2006/relationships/slide" Target="/ppt/slides/slide7.xml" Id="R7a220b1f3ffd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f9a5063d843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d1d4fef154627" /><Relationship Type="http://schemas.openxmlformats.org/officeDocument/2006/relationships/theme" Target="/ppt/slideMasters/theme/theme1.xml" Id="Rb9da5c3e1b01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d1d4fef15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7e4a73fa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1b3796f77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9152032e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ad9a49d00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dad701914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fb3c363d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76803372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