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591c7327d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9106b2b2747dc"/>
  </p:sldMasterIdLst>
  <p:sldIdLst>
    <p:sldId xmlns:r="http://schemas.openxmlformats.org/officeDocument/2006/relationships" id="256" r:id="R7778cd5d56f24e70"/>
    <p:sldId xmlns:r="http://schemas.openxmlformats.org/officeDocument/2006/relationships" id="257" r:id="Re876e8d82f994a69"/>
    <p:sldId xmlns:r="http://schemas.openxmlformats.org/officeDocument/2006/relationships" id="258" r:id="Re55239fc4da34f6f"/>
    <p:sldId xmlns:r="http://schemas.openxmlformats.org/officeDocument/2006/relationships" id="259" r:id="Rb0a5e9f420a1466a"/>
    <p:sldId xmlns:r="http://schemas.openxmlformats.org/officeDocument/2006/relationships" id="260" r:id="R92d3781c18474c48"/>
    <p:sldId xmlns:r="http://schemas.openxmlformats.org/officeDocument/2006/relationships" id="261" r:id="R2df145297e284a38"/>
    <p:sldId xmlns:r="http://schemas.openxmlformats.org/officeDocument/2006/relationships" id="262" r:id="R0fd8e86a8d794f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9106b2b2747dc" /><Relationship Type="http://schemas.openxmlformats.org/officeDocument/2006/relationships/slide" Target="/ppt/slides/slide1.xml" Id="R7778cd5d56f24e70" /><Relationship Type="http://schemas.openxmlformats.org/officeDocument/2006/relationships/slide" Target="/ppt/slides/slide2.xml" Id="Re876e8d82f994a69" /><Relationship Type="http://schemas.openxmlformats.org/officeDocument/2006/relationships/slide" Target="/ppt/slides/slide3.xml" Id="Re55239fc4da34f6f" /><Relationship Type="http://schemas.openxmlformats.org/officeDocument/2006/relationships/slide" Target="/ppt/slides/slide4.xml" Id="Rb0a5e9f420a1466a" /><Relationship Type="http://schemas.openxmlformats.org/officeDocument/2006/relationships/slide" Target="/ppt/slides/slide5.xml" Id="R92d3781c18474c48" /><Relationship Type="http://schemas.openxmlformats.org/officeDocument/2006/relationships/slide" Target="/ppt/slides/slide6.xml" Id="R2df145297e284a38" /><Relationship Type="http://schemas.openxmlformats.org/officeDocument/2006/relationships/slide" Target="/ppt/slides/slide7.xml" Id="R0fd8e86a8d794f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3a34966d942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0aed845904736" /><Relationship Type="http://schemas.openxmlformats.org/officeDocument/2006/relationships/theme" Target="/ppt/slideMasters/theme/theme1.xml" Id="R7555c368876149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90aed8459047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2250e3e5449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1d00ecebf4f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bab3346ba4c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32255c6384d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25ce76216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5be5464ab4f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f5884b801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MEIERIGÅRDEN HEMNE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MEIERIGÅRDEN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MEIERIGÅRDEN HEMNE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MEIERIGÅRDEN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MEIERIGÅRDEN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MEIERIGÅRDEN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1 669 202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634 273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4 976 588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MEIERIGÅRDEN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JUUL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MIDT-NORSK GJENSIDIG BRANNKASSE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SØA EIENDOM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HALVARD LIDAL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J RØSTVOLD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MEIERIGÅRDEN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984 570 260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MEIERIGÅRDEN HEMNE AS</a:t>
            </a:r>
          </a:p>
        </p:txBody>
      </p:sp>
    </p:spTree>
  </p:cSld>
  <p:clrMapOvr>
    <a:masterClrMapping xmlns:a="http://schemas.openxmlformats.org/drawingml/2006/main"/>
  </p:clrMapOvr>
</p:sld>
</file>