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e63163d75b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b17f2cd0af4ddf"/>
  </p:sldMasterIdLst>
  <p:sldIdLst>
    <p:sldId xmlns:r="http://schemas.openxmlformats.org/officeDocument/2006/relationships" id="256" r:id="R5d8faf58d5394d22"/>
    <p:sldId xmlns:r="http://schemas.openxmlformats.org/officeDocument/2006/relationships" id="257" r:id="R3c08d31c79e6475b"/>
    <p:sldId xmlns:r="http://schemas.openxmlformats.org/officeDocument/2006/relationships" id="258" r:id="Rdae2e03779a64634"/>
    <p:sldId xmlns:r="http://schemas.openxmlformats.org/officeDocument/2006/relationships" id="259" r:id="R9376ac93fd104659"/>
    <p:sldId xmlns:r="http://schemas.openxmlformats.org/officeDocument/2006/relationships" id="260" r:id="R23308809370e418f"/>
    <p:sldId xmlns:r="http://schemas.openxmlformats.org/officeDocument/2006/relationships" id="261" r:id="Rf210dbbbe2ef4c9e"/>
    <p:sldId xmlns:r="http://schemas.openxmlformats.org/officeDocument/2006/relationships" id="262" r:id="Ra0c3a5514e9c41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17f2cd0af4ddf" /><Relationship Type="http://schemas.openxmlformats.org/officeDocument/2006/relationships/slide" Target="/ppt/slides/slide1.xml" Id="R5d8faf58d5394d22" /><Relationship Type="http://schemas.openxmlformats.org/officeDocument/2006/relationships/slide" Target="/ppt/slides/slide2.xml" Id="R3c08d31c79e6475b" /><Relationship Type="http://schemas.openxmlformats.org/officeDocument/2006/relationships/slide" Target="/ppt/slides/slide3.xml" Id="Rdae2e03779a64634" /><Relationship Type="http://schemas.openxmlformats.org/officeDocument/2006/relationships/slide" Target="/ppt/slides/slide4.xml" Id="R9376ac93fd104659" /><Relationship Type="http://schemas.openxmlformats.org/officeDocument/2006/relationships/slide" Target="/ppt/slides/slide5.xml" Id="R23308809370e418f" /><Relationship Type="http://schemas.openxmlformats.org/officeDocument/2006/relationships/slide" Target="/ppt/slides/slide6.xml" Id="Rf210dbbbe2ef4c9e" /><Relationship Type="http://schemas.openxmlformats.org/officeDocument/2006/relationships/slide" Target="/ppt/slides/slide7.xml" Id="Ra0c3a5514e9c41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79b3d72e749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c198aa0c147a1" /><Relationship Type="http://schemas.openxmlformats.org/officeDocument/2006/relationships/theme" Target="/ppt/slideMasters/theme/theme1.xml" Id="R959203ba1de84f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4c198aa0c147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9e42ebf1e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2c2acb5ca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049577581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fac1cd179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12b14e9eb4b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f5dba1ab348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98b843772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DAVITA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DAVITA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3 304 010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RYVARDEN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TORSVIK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Torsvik, Vallerveien 140B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90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984 573 154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