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ef3ac0a203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0a3f22e13440bf"/>
  </p:sldMasterIdLst>
  <p:sldIdLst>
    <p:sldId xmlns:r="http://schemas.openxmlformats.org/officeDocument/2006/relationships" id="256" r:id="R8aa4c09fcf744eba"/>
    <p:sldId xmlns:r="http://schemas.openxmlformats.org/officeDocument/2006/relationships" id="257" r:id="R27b0f46ba9ad4a08"/>
    <p:sldId xmlns:r="http://schemas.openxmlformats.org/officeDocument/2006/relationships" id="258" r:id="Ra96c602947524a03"/>
    <p:sldId xmlns:r="http://schemas.openxmlformats.org/officeDocument/2006/relationships" id="259" r:id="R200d479503d04c82"/>
    <p:sldId xmlns:r="http://schemas.openxmlformats.org/officeDocument/2006/relationships" id="260" r:id="Ra0c7062c5dd14125"/>
    <p:sldId xmlns:r="http://schemas.openxmlformats.org/officeDocument/2006/relationships" id="261" r:id="Rab81025a67614106"/>
    <p:sldId xmlns:r="http://schemas.openxmlformats.org/officeDocument/2006/relationships" id="262" r:id="Ra6d0a81bd76c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0a3f22e13440bf" /><Relationship Type="http://schemas.openxmlformats.org/officeDocument/2006/relationships/slide" Target="/ppt/slides/slide1.xml" Id="R8aa4c09fcf744eba" /><Relationship Type="http://schemas.openxmlformats.org/officeDocument/2006/relationships/slide" Target="/ppt/slides/slide2.xml" Id="R27b0f46ba9ad4a08" /><Relationship Type="http://schemas.openxmlformats.org/officeDocument/2006/relationships/slide" Target="/ppt/slides/slide3.xml" Id="Ra96c602947524a03" /><Relationship Type="http://schemas.openxmlformats.org/officeDocument/2006/relationships/slide" Target="/ppt/slides/slide4.xml" Id="R200d479503d04c82" /><Relationship Type="http://schemas.openxmlformats.org/officeDocument/2006/relationships/slide" Target="/ppt/slides/slide5.xml" Id="Ra0c7062c5dd14125" /><Relationship Type="http://schemas.openxmlformats.org/officeDocument/2006/relationships/slide" Target="/ppt/slides/slide6.xml" Id="Rab81025a67614106" /><Relationship Type="http://schemas.openxmlformats.org/officeDocument/2006/relationships/slide" Target="/ppt/slides/slide7.xml" Id="Ra6d0a81bd76c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e92a16953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a376275534055" /><Relationship Type="http://schemas.openxmlformats.org/officeDocument/2006/relationships/theme" Target="/ppt/slideMasters/theme/theme1.xml" Id="Rda1629fca39341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a37627553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5cacccde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4592e0c6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0a5aaa4b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aaa27e7c6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ed1262cd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142b78a26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d65dc428f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M HINDERAKER &amp; MYKLEBUST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M HINDERAKER &amp; MYKLEBUST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14 893 216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14 936 715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HANSSON MYKLEBUST  –  65,4 %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KRISTIN HINDERAKER MYKLEBUST  –  34,6 %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Hvalstadåsen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984 583 443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M HINDERAKER &amp; MYKLEBUST AS</a:t>
            </a:r>
          </a:p>
        </p:txBody>
      </p:sp>
    </p:spTree>
  </p:cSld>
  <p:clrMapOvr>
    <a:masterClrMapping xmlns:a="http://schemas.openxmlformats.org/drawingml/2006/main"/>
  </p:clrMapOvr>
</p:sld>
</file>